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5" r:id="rId3"/>
  </p:sldMasterIdLst>
  <p:notesMasterIdLst>
    <p:notesMasterId r:id="rId24"/>
  </p:notesMasterIdLst>
  <p:sldIdLst>
    <p:sldId id="256" r:id="rId4"/>
    <p:sldId id="257" r:id="rId5"/>
    <p:sldId id="277" r:id="rId6"/>
    <p:sldId id="26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81009-0457-403C-BEA6-A1AE67DCD251}" type="datetimeFigureOut">
              <a:rPr lang="en-US" smtClean="0"/>
              <a:t>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A5E8D-889A-4D6D-A428-7253F21A044A}" type="slidenum">
              <a:rPr lang="en-US" smtClean="0"/>
              <a:t>‹#›</a:t>
            </a:fld>
            <a:endParaRPr lang="en-US" dirty="0"/>
          </a:p>
        </p:txBody>
      </p:sp>
    </p:spTree>
    <p:extLst>
      <p:ext uri="{BB962C8B-B14F-4D97-AF65-F5344CB8AC3E}">
        <p14:creationId xmlns:p14="http://schemas.microsoft.com/office/powerpoint/2010/main" val="3310688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E7DD-B8C4-68B1-F8A6-E28249623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67A7F-7313-C9D1-0516-ED3F4FC3F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1D95FA-1D6F-8C65-9399-80256D8D9CF4}"/>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F567F5A4-B1DB-F953-318C-EDEA3B66B7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5C819E-1A64-6788-3058-C4CA7F0C2794}"/>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379709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0409-0766-0CBF-C8A8-BCA7363949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1E41E-D026-C393-8F6C-EDD07A00C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5894A-073A-3725-9F32-1760340AB652}"/>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23CB2CF1-5F05-5C06-B143-57CF777D8A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A3A174-5133-3D34-7AC9-CA4D8239F858}"/>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153849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15E40E-4315-8918-9DE1-D090FBABD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78A6A-E281-44CA-18BA-7730EA963F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C3F10-12D5-45E7-57F8-EE6208529F66}"/>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ACDCC026-AFC4-6F50-5C84-E657706C83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496783-D58F-A443-7684-3CDB2CC70E70}"/>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67344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671073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3782236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50786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28291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710665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250436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3945103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63284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E7AD-9074-AE51-CC04-3BD5E03B7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125B6-F2AD-BDE4-72CA-DF003EDCA5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1DCCB-1F11-ABC2-C423-B92259C4BEE4}"/>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ED159ADD-9BE3-ED6E-8432-B22D3836A2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602851-7FC2-67D8-806A-9E8393152A6E}"/>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3952353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976701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640480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2730290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166532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147399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277336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065278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1382909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2054919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84922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234E-B9E5-51C3-40AD-C1273CC9C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6F2A3D-BE34-4CC9-A5F4-7052DE566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2627C-40A5-83E4-E557-BB55BA593EF6}"/>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76D30E00-2A33-0008-2958-0A082C1D85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18D7C2-AD54-C9AE-392F-3CB6ED53031F}"/>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4185438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105662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462307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629242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1370206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097174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32262054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6847967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3211713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164575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98551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7E1-26EF-0D32-818B-4776BD4A4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1C7570-EB03-09BB-ED4A-92CC72226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EE96BD-5A31-5E7E-88B9-5DA083555C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59A232-4345-0235-5501-BAD234F55F0B}"/>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6" name="Footer Placeholder 5">
            <a:extLst>
              <a:ext uri="{FF2B5EF4-FFF2-40B4-BE49-F238E27FC236}">
                <a16:creationId xmlns:a16="http://schemas.microsoft.com/office/drawing/2014/main" id="{A2550CF8-965A-3E5F-82E5-41741082BB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EBE2758-6487-E11D-9F9D-AAE21275C32A}"/>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4252728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292849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3738056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dirty="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dirty="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516762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834091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7219622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ru-R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5657E07-FA8C-7E57-7E12-2CA0A4678D8F}"/>
              </a:ext>
            </a:extLst>
          </p:cNvPr>
          <p:cNvSpPr>
            <a:spLocks noGrp="1"/>
          </p:cNvSpPr>
          <p:nvPr>
            <p:ph type="dt" sz="half" idx="10"/>
          </p:nvPr>
        </p:nvSpPr>
        <p:spPr/>
        <p:txBody>
          <a:bodyPr/>
          <a:lstStyle>
            <a:lvl1pPr>
              <a:defRPr/>
            </a:lvl1pPr>
          </a:lstStyle>
          <a:p>
            <a:pPr>
              <a:defRPr/>
            </a:pPr>
            <a:fld id="{C3A4CD23-1555-412C-A5B0-41EF5710B84E}" type="datetimeFigureOut">
              <a:rPr lang="ru-RU"/>
              <a:pPr>
                <a:defRPr/>
              </a:pPr>
              <a:t>02.01.2025</a:t>
            </a:fld>
            <a:endParaRPr lang="ru-RU"/>
          </a:p>
        </p:txBody>
      </p:sp>
      <p:sp>
        <p:nvSpPr>
          <p:cNvPr id="5" name="Footer Placeholder 4">
            <a:extLst>
              <a:ext uri="{FF2B5EF4-FFF2-40B4-BE49-F238E27FC236}">
                <a16:creationId xmlns:a16="http://schemas.microsoft.com/office/drawing/2014/main" id="{7653562A-17A0-5C85-5A52-26FB2A09E4D0}"/>
              </a:ext>
            </a:extLst>
          </p:cNvPr>
          <p:cNvSpPr>
            <a:spLocks noGrp="1"/>
          </p:cNvSpPr>
          <p:nvPr>
            <p:ph type="ftr" sz="quarter" idx="11"/>
          </p:nvPr>
        </p:nvSpPr>
        <p:spPr/>
        <p:txBody>
          <a:bodyPr/>
          <a:lstStyle>
            <a:lvl1pPr>
              <a:defRPr/>
            </a:lvl1pPr>
          </a:lstStyle>
          <a:p>
            <a:pPr>
              <a:defRPr/>
            </a:pPr>
            <a:endParaRPr lang="ru-RU"/>
          </a:p>
        </p:txBody>
      </p:sp>
      <p:sp>
        <p:nvSpPr>
          <p:cNvPr id="6" name="Slide Number Placeholder 5">
            <a:extLst>
              <a:ext uri="{FF2B5EF4-FFF2-40B4-BE49-F238E27FC236}">
                <a16:creationId xmlns:a16="http://schemas.microsoft.com/office/drawing/2014/main" id="{311A2825-D16C-4C31-0F25-B9413D7819BB}"/>
              </a:ext>
            </a:extLst>
          </p:cNvPr>
          <p:cNvSpPr>
            <a:spLocks noGrp="1"/>
          </p:cNvSpPr>
          <p:nvPr>
            <p:ph type="sldNum" sz="quarter" idx="12"/>
          </p:nvPr>
        </p:nvSpPr>
        <p:spPr/>
        <p:txBody>
          <a:bodyPr/>
          <a:lstStyle>
            <a:lvl1pPr>
              <a:defRPr/>
            </a:lvl1pPr>
          </a:lstStyle>
          <a:p>
            <a:fld id="{D246C59C-CACE-4CDC-B0CA-1B11E89A8D5C}" type="slidenum">
              <a:rPr lang="ru-RU" altLang="en-US"/>
              <a:pPr/>
              <a:t>‹#›</a:t>
            </a:fld>
            <a:endParaRPr lang="ru-RU" altLang="en-US"/>
          </a:p>
        </p:txBody>
      </p:sp>
    </p:spTree>
    <p:extLst>
      <p:ext uri="{BB962C8B-B14F-4D97-AF65-F5344CB8AC3E}">
        <p14:creationId xmlns:p14="http://schemas.microsoft.com/office/powerpoint/2010/main" val="5556432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1047750" y="3224213"/>
            <a:ext cx="3216822" cy="2025650"/>
          </a:xfrm>
        </p:spPr>
        <p:txBody>
          <a:bodyPr>
            <a:noAutofit/>
          </a:bodyPr>
          <a:lstStyle>
            <a:lvl1pPr marL="0" indent="0">
              <a:buNone/>
              <a:defRPr sz="1200"/>
            </a:lvl1pPr>
          </a:lstStyle>
          <a:p>
            <a:pPr lvl="0"/>
            <a:r>
              <a:rPr lang="en-US"/>
              <a:t>Edit Master text styles</a:t>
            </a:r>
          </a:p>
        </p:txBody>
      </p:sp>
      <p:sp>
        <p:nvSpPr>
          <p:cNvPr id="20" name="Text Placeholder 19"/>
          <p:cNvSpPr>
            <a:spLocks noGrp="1"/>
          </p:cNvSpPr>
          <p:nvPr>
            <p:ph type="body" sz="quarter" idx="13"/>
          </p:nvPr>
        </p:nvSpPr>
        <p:spPr>
          <a:xfrm>
            <a:off x="1047750" y="2124305"/>
            <a:ext cx="3786505" cy="443274"/>
          </a:xfrm>
        </p:spPr>
        <p:txBody>
          <a:bodyPr>
            <a:noAutofit/>
          </a:bodyPr>
          <a:lstStyle>
            <a:lvl1pPr marL="0" indent="0">
              <a:buNone/>
              <a:defRPr sz="360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a:t>Edit Master text styles</a:t>
            </a:r>
          </a:p>
        </p:txBody>
      </p:sp>
      <p:sp>
        <p:nvSpPr>
          <p:cNvPr id="21" name="Text Placeholder 19"/>
          <p:cNvSpPr>
            <a:spLocks noGrp="1"/>
          </p:cNvSpPr>
          <p:nvPr>
            <p:ph type="body" sz="quarter" idx="14"/>
          </p:nvPr>
        </p:nvSpPr>
        <p:spPr>
          <a:xfrm>
            <a:off x="1047750" y="2567579"/>
            <a:ext cx="3786505" cy="443274"/>
          </a:xfrm>
        </p:spPr>
        <p:txBody>
          <a:bodyPr>
            <a:noAutofit/>
          </a:bodyPr>
          <a:lstStyle>
            <a:lvl1pPr marL="0" indent="0">
              <a:buNone/>
              <a:defRPr sz="360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a:t>Edit Master text styles</a:t>
            </a:r>
          </a:p>
        </p:txBody>
      </p:sp>
    </p:spTree>
    <p:extLst>
      <p:ext uri="{BB962C8B-B14F-4D97-AF65-F5344CB8AC3E}">
        <p14:creationId xmlns:p14="http://schemas.microsoft.com/office/powerpoint/2010/main" val="1833673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66CFFC0-08B8-8613-A94F-CBAD022D4C2D}"/>
              </a:ext>
            </a:extLst>
          </p:cNvPr>
          <p:cNvSpPr>
            <a:spLocks noGrp="1"/>
          </p:cNvSpPr>
          <p:nvPr>
            <p:ph type="dt" sz="half" idx="10"/>
          </p:nvPr>
        </p:nvSpPr>
        <p:spPr/>
        <p:txBody>
          <a:bodyPr/>
          <a:lstStyle>
            <a:lvl1pPr>
              <a:defRPr/>
            </a:lvl1pPr>
          </a:lstStyle>
          <a:p>
            <a:pPr>
              <a:defRPr/>
            </a:pPr>
            <a:fld id="{EBCDE4B2-C1F3-4596-8730-AD0E8AAC1BD1}" type="datetimeFigureOut">
              <a:rPr lang="ru-RU"/>
              <a:pPr>
                <a:defRPr/>
              </a:pPr>
              <a:t>02.01.2025</a:t>
            </a:fld>
            <a:endParaRPr lang="ru-RU"/>
          </a:p>
        </p:txBody>
      </p:sp>
      <p:sp>
        <p:nvSpPr>
          <p:cNvPr id="5" name="Footer Placeholder 4">
            <a:extLst>
              <a:ext uri="{FF2B5EF4-FFF2-40B4-BE49-F238E27FC236}">
                <a16:creationId xmlns:a16="http://schemas.microsoft.com/office/drawing/2014/main" id="{56D7B856-9F23-792D-314C-B3B68C731F56}"/>
              </a:ext>
            </a:extLst>
          </p:cNvPr>
          <p:cNvSpPr>
            <a:spLocks noGrp="1"/>
          </p:cNvSpPr>
          <p:nvPr>
            <p:ph type="ftr" sz="quarter" idx="11"/>
          </p:nvPr>
        </p:nvSpPr>
        <p:spPr/>
        <p:txBody>
          <a:bodyPr/>
          <a:lstStyle>
            <a:lvl1pPr>
              <a:defRPr/>
            </a:lvl1pPr>
          </a:lstStyle>
          <a:p>
            <a:pPr>
              <a:defRPr/>
            </a:pPr>
            <a:endParaRPr lang="ru-RU"/>
          </a:p>
        </p:txBody>
      </p:sp>
      <p:sp>
        <p:nvSpPr>
          <p:cNvPr id="6" name="Slide Number Placeholder 5">
            <a:extLst>
              <a:ext uri="{FF2B5EF4-FFF2-40B4-BE49-F238E27FC236}">
                <a16:creationId xmlns:a16="http://schemas.microsoft.com/office/drawing/2014/main" id="{4F24192A-EC87-E8E5-31CF-E8D36ED09857}"/>
              </a:ext>
            </a:extLst>
          </p:cNvPr>
          <p:cNvSpPr>
            <a:spLocks noGrp="1"/>
          </p:cNvSpPr>
          <p:nvPr>
            <p:ph type="sldNum" sz="quarter" idx="12"/>
          </p:nvPr>
        </p:nvSpPr>
        <p:spPr/>
        <p:txBody>
          <a:bodyPr/>
          <a:lstStyle>
            <a:lvl1pPr>
              <a:defRPr/>
            </a:lvl1pPr>
          </a:lstStyle>
          <a:p>
            <a:fld id="{9C4D942C-912A-4205-984B-18D8E6645A18}" type="slidenum">
              <a:rPr lang="ru-RU" altLang="en-US"/>
              <a:pPr/>
              <a:t>‹#›</a:t>
            </a:fld>
            <a:endParaRPr lang="ru-RU" altLang="en-US"/>
          </a:p>
        </p:txBody>
      </p:sp>
    </p:spTree>
    <p:extLst>
      <p:ext uri="{BB962C8B-B14F-4D97-AF65-F5344CB8AC3E}">
        <p14:creationId xmlns:p14="http://schemas.microsoft.com/office/powerpoint/2010/main" val="174028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561C7E-896D-F9C8-2338-32384AD46987}"/>
              </a:ext>
            </a:extLst>
          </p:cNvPr>
          <p:cNvSpPr>
            <a:spLocks noGrp="1"/>
          </p:cNvSpPr>
          <p:nvPr>
            <p:ph type="dt" sz="half" idx="10"/>
          </p:nvPr>
        </p:nvSpPr>
        <p:spPr/>
        <p:txBody>
          <a:bodyPr/>
          <a:lstStyle>
            <a:lvl1pPr>
              <a:defRPr/>
            </a:lvl1pPr>
          </a:lstStyle>
          <a:p>
            <a:pPr>
              <a:defRPr/>
            </a:pPr>
            <a:fld id="{204E1057-699F-4032-9436-BA02CD05190F}" type="datetimeFigureOut">
              <a:rPr lang="ru-RU"/>
              <a:pPr>
                <a:defRPr/>
              </a:pPr>
              <a:t>02.01.2025</a:t>
            </a:fld>
            <a:endParaRPr lang="ru-RU"/>
          </a:p>
        </p:txBody>
      </p:sp>
      <p:sp>
        <p:nvSpPr>
          <p:cNvPr id="5" name="Footer Placeholder 4">
            <a:extLst>
              <a:ext uri="{FF2B5EF4-FFF2-40B4-BE49-F238E27FC236}">
                <a16:creationId xmlns:a16="http://schemas.microsoft.com/office/drawing/2014/main" id="{FD05F30A-6E3D-BFDA-3C84-6E340AD02753}"/>
              </a:ext>
            </a:extLst>
          </p:cNvPr>
          <p:cNvSpPr>
            <a:spLocks noGrp="1"/>
          </p:cNvSpPr>
          <p:nvPr>
            <p:ph type="ftr" sz="quarter" idx="11"/>
          </p:nvPr>
        </p:nvSpPr>
        <p:spPr/>
        <p:txBody>
          <a:bodyPr/>
          <a:lstStyle>
            <a:lvl1pPr>
              <a:defRPr/>
            </a:lvl1pPr>
          </a:lstStyle>
          <a:p>
            <a:pPr>
              <a:defRPr/>
            </a:pPr>
            <a:endParaRPr lang="ru-RU"/>
          </a:p>
        </p:txBody>
      </p:sp>
      <p:sp>
        <p:nvSpPr>
          <p:cNvPr id="6" name="Slide Number Placeholder 5">
            <a:extLst>
              <a:ext uri="{FF2B5EF4-FFF2-40B4-BE49-F238E27FC236}">
                <a16:creationId xmlns:a16="http://schemas.microsoft.com/office/drawing/2014/main" id="{B7E93703-7BDC-4C01-8CA4-5896922B060B}"/>
              </a:ext>
            </a:extLst>
          </p:cNvPr>
          <p:cNvSpPr>
            <a:spLocks noGrp="1"/>
          </p:cNvSpPr>
          <p:nvPr>
            <p:ph type="sldNum" sz="quarter" idx="12"/>
          </p:nvPr>
        </p:nvSpPr>
        <p:spPr/>
        <p:txBody>
          <a:bodyPr/>
          <a:lstStyle>
            <a:lvl1pPr>
              <a:defRPr/>
            </a:lvl1pPr>
          </a:lstStyle>
          <a:p>
            <a:fld id="{08210E2E-CB3D-4BAB-B6CE-44829B0694BA}" type="slidenum">
              <a:rPr lang="ru-RU" altLang="en-US"/>
              <a:pPr/>
              <a:t>‹#›</a:t>
            </a:fld>
            <a:endParaRPr lang="ru-RU" altLang="en-US"/>
          </a:p>
        </p:txBody>
      </p:sp>
    </p:spTree>
    <p:extLst>
      <p:ext uri="{BB962C8B-B14F-4D97-AF65-F5344CB8AC3E}">
        <p14:creationId xmlns:p14="http://schemas.microsoft.com/office/powerpoint/2010/main" val="611235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3">
            <a:extLst>
              <a:ext uri="{FF2B5EF4-FFF2-40B4-BE49-F238E27FC236}">
                <a16:creationId xmlns:a16="http://schemas.microsoft.com/office/drawing/2014/main" id="{B914700A-46D9-538F-ED8D-039B8F250187}"/>
              </a:ext>
            </a:extLst>
          </p:cNvPr>
          <p:cNvSpPr>
            <a:spLocks noGrp="1"/>
          </p:cNvSpPr>
          <p:nvPr>
            <p:ph type="dt" sz="half" idx="10"/>
          </p:nvPr>
        </p:nvSpPr>
        <p:spPr/>
        <p:txBody>
          <a:bodyPr/>
          <a:lstStyle>
            <a:lvl1pPr>
              <a:defRPr/>
            </a:lvl1pPr>
          </a:lstStyle>
          <a:p>
            <a:pPr>
              <a:defRPr/>
            </a:pPr>
            <a:fld id="{40782419-5B79-49D9-AE68-A6A3CEA45892}" type="datetimeFigureOut">
              <a:rPr lang="ru-RU"/>
              <a:pPr>
                <a:defRPr/>
              </a:pPr>
              <a:t>02.01.2025</a:t>
            </a:fld>
            <a:endParaRPr lang="ru-RU"/>
          </a:p>
        </p:txBody>
      </p:sp>
      <p:sp>
        <p:nvSpPr>
          <p:cNvPr id="6" name="Footer Placeholder 4">
            <a:extLst>
              <a:ext uri="{FF2B5EF4-FFF2-40B4-BE49-F238E27FC236}">
                <a16:creationId xmlns:a16="http://schemas.microsoft.com/office/drawing/2014/main" id="{509B4F11-6B6A-E923-383B-EC3FF1970484}"/>
              </a:ext>
            </a:extLst>
          </p:cNvPr>
          <p:cNvSpPr>
            <a:spLocks noGrp="1"/>
          </p:cNvSpPr>
          <p:nvPr>
            <p:ph type="ftr" sz="quarter" idx="11"/>
          </p:nvPr>
        </p:nvSpPr>
        <p:spPr/>
        <p:txBody>
          <a:bodyPr/>
          <a:lstStyle>
            <a:lvl1pPr>
              <a:defRPr/>
            </a:lvl1pPr>
          </a:lstStyle>
          <a:p>
            <a:pPr>
              <a:defRPr/>
            </a:pPr>
            <a:endParaRPr lang="ru-RU"/>
          </a:p>
        </p:txBody>
      </p:sp>
      <p:sp>
        <p:nvSpPr>
          <p:cNvPr id="7" name="Slide Number Placeholder 5">
            <a:extLst>
              <a:ext uri="{FF2B5EF4-FFF2-40B4-BE49-F238E27FC236}">
                <a16:creationId xmlns:a16="http://schemas.microsoft.com/office/drawing/2014/main" id="{85515C57-FA7D-98FA-D75E-FD8AF0B13781}"/>
              </a:ext>
            </a:extLst>
          </p:cNvPr>
          <p:cNvSpPr>
            <a:spLocks noGrp="1"/>
          </p:cNvSpPr>
          <p:nvPr>
            <p:ph type="sldNum" sz="quarter" idx="12"/>
          </p:nvPr>
        </p:nvSpPr>
        <p:spPr/>
        <p:txBody>
          <a:bodyPr/>
          <a:lstStyle>
            <a:lvl1pPr>
              <a:defRPr/>
            </a:lvl1pPr>
          </a:lstStyle>
          <a:p>
            <a:fld id="{47E18D27-2210-487F-95C7-579559CF8A6B}" type="slidenum">
              <a:rPr lang="ru-RU" altLang="en-US"/>
              <a:pPr/>
              <a:t>‹#›</a:t>
            </a:fld>
            <a:endParaRPr lang="ru-RU" altLang="en-US"/>
          </a:p>
        </p:txBody>
      </p:sp>
    </p:spTree>
    <p:extLst>
      <p:ext uri="{BB962C8B-B14F-4D97-AF65-F5344CB8AC3E}">
        <p14:creationId xmlns:p14="http://schemas.microsoft.com/office/powerpoint/2010/main" val="15248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4189-C614-682A-4255-A71724CC99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3EEF1-6253-06AC-CEA0-D3B8A900B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DBF718-7363-32EB-E248-506EDD74F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B8EF8-2B43-08E2-83BA-1AB74AABF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5866FB-E8EA-2D10-E19A-663B285AC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7983E-91CE-196D-C748-879090D4769B}"/>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8" name="Footer Placeholder 7">
            <a:extLst>
              <a:ext uri="{FF2B5EF4-FFF2-40B4-BE49-F238E27FC236}">
                <a16:creationId xmlns:a16="http://schemas.microsoft.com/office/drawing/2014/main" id="{051F8D05-F804-625E-E6E4-82CD5AEF56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AEB87AD-B264-7A66-4A90-8A8DC2E12592}"/>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1963362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3">
            <a:extLst>
              <a:ext uri="{FF2B5EF4-FFF2-40B4-BE49-F238E27FC236}">
                <a16:creationId xmlns:a16="http://schemas.microsoft.com/office/drawing/2014/main" id="{6A41F644-6AF1-A5D0-FA94-A3C3F32365ED}"/>
              </a:ext>
            </a:extLst>
          </p:cNvPr>
          <p:cNvSpPr>
            <a:spLocks noGrp="1"/>
          </p:cNvSpPr>
          <p:nvPr>
            <p:ph type="dt" sz="half" idx="10"/>
          </p:nvPr>
        </p:nvSpPr>
        <p:spPr/>
        <p:txBody>
          <a:bodyPr/>
          <a:lstStyle>
            <a:lvl1pPr>
              <a:defRPr/>
            </a:lvl1pPr>
          </a:lstStyle>
          <a:p>
            <a:pPr>
              <a:defRPr/>
            </a:pPr>
            <a:fld id="{0EFA1039-8DAC-4BDE-9376-10352D39B17D}" type="datetimeFigureOut">
              <a:rPr lang="ru-RU"/>
              <a:pPr>
                <a:defRPr/>
              </a:pPr>
              <a:t>02.01.2025</a:t>
            </a:fld>
            <a:endParaRPr lang="ru-RU"/>
          </a:p>
        </p:txBody>
      </p:sp>
      <p:sp>
        <p:nvSpPr>
          <p:cNvPr id="8" name="Footer Placeholder 4">
            <a:extLst>
              <a:ext uri="{FF2B5EF4-FFF2-40B4-BE49-F238E27FC236}">
                <a16:creationId xmlns:a16="http://schemas.microsoft.com/office/drawing/2014/main" id="{5DE5A85A-96B3-AAA2-C246-C325316862AF}"/>
              </a:ext>
            </a:extLst>
          </p:cNvPr>
          <p:cNvSpPr>
            <a:spLocks noGrp="1"/>
          </p:cNvSpPr>
          <p:nvPr>
            <p:ph type="ftr" sz="quarter" idx="11"/>
          </p:nvPr>
        </p:nvSpPr>
        <p:spPr/>
        <p:txBody>
          <a:bodyPr/>
          <a:lstStyle>
            <a:lvl1pPr>
              <a:defRPr/>
            </a:lvl1pPr>
          </a:lstStyle>
          <a:p>
            <a:pPr>
              <a:defRPr/>
            </a:pPr>
            <a:endParaRPr lang="ru-RU"/>
          </a:p>
        </p:txBody>
      </p:sp>
      <p:sp>
        <p:nvSpPr>
          <p:cNvPr id="9" name="Slide Number Placeholder 5">
            <a:extLst>
              <a:ext uri="{FF2B5EF4-FFF2-40B4-BE49-F238E27FC236}">
                <a16:creationId xmlns:a16="http://schemas.microsoft.com/office/drawing/2014/main" id="{513FA7A7-9B14-0DA3-0DF2-8D7D5E4C93CB}"/>
              </a:ext>
            </a:extLst>
          </p:cNvPr>
          <p:cNvSpPr>
            <a:spLocks noGrp="1"/>
          </p:cNvSpPr>
          <p:nvPr>
            <p:ph type="sldNum" sz="quarter" idx="12"/>
          </p:nvPr>
        </p:nvSpPr>
        <p:spPr/>
        <p:txBody>
          <a:bodyPr/>
          <a:lstStyle>
            <a:lvl1pPr>
              <a:defRPr/>
            </a:lvl1pPr>
          </a:lstStyle>
          <a:p>
            <a:fld id="{9B7970B5-A003-40B1-A41B-C4FAA72397B7}" type="slidenum">
              <a:rPr lang="ru-RU" altLang="en-US"/>
              <a:pPr/>
              <a:t>‹#›</a:t>
            </a:fld>
            <a:endParaRPr lang="ru-RU" altLang="en-US"/>
          </a:p>
        </p:txBody>
      </p:sp>
    </p:spTree>
    <p:extLst>
      <p:ext uri="{BB962C8B-B14F-4D97-AF65-F5344CB8AC3E}">
        <p14:creationId xmlns:p14="http://schemas.microsoft.com/office/powerpoint/2010/main" val="7109166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3">
            <a:extLst>
              <a:ext uri="{FF2B5EF4-FFF2-40B4-BE49-F238E27FC236}">
                <a16:creationId xmlns:a16="http://schemas.microsoft.com/office/drawing/2014/main" id="{3C1110E4-0B55-9F8F-DEE9-FAE4F36B26EF}"/>
              </a:ext>
            </a:extLst>
          </p:cNvPr>
          <p:cNvSpPr>
            <a:spLocks noGrp="1"/>
          </p:cNvSpPr>
          <p:nvPr>
            <p:ph type="dt" sz="half" idx="10"/>
          </p:nvPr>
        </p:nvSpPr>
        <p:spPr/>
        <p:txBody>
          <a:bodyPr/>
          <a:lstStyle>
            <a:lvl1pPr>
              <a:defRPr/>
            </a:lvl1pPr>
          </a:lstStyle>
          <a:p>
            <a:pPr>
              <a:defRPr/>
            </a:pPr>
            <a:fld id="{3D785678-BBFD-4C92-A2C3-2FB445ED7AE5}" type="datetimeFigureOut">
              <a:rPr lang="ru-RU"/>
              <a:pPr>
                <a:defRPr/>
              </a:pPr>
              <a:t>02.01.2025</a:t>
            </a:fld>
            <a:endParaRPr lang="ru-RU"/>
          </a:p>
        </p:txBody>
      </p:sp>
      <p:sp>
        <p:nvSpPr>
          <p:cNvPr id="4" name="Footer Placeholder 4">
            <a:extLst>
              <a:ext uri="{FF2B5EF4-FFF2-40B4-BE49-F238E27FC236}">
                <a16:creationId xmlns:a16="http://schemas.microsoft.com/office/drawing/2014/main" id="{A1A0DA12-0A2D-EF1B-4E8A-C43AF60EDDCF}"/>
              </a:ext>
            </a:extLst>
          </p:cNvPr>
          <p:cNvSpPr>
            <a:spLocks noGrp="1"/>
          </p:cNvSpPr>
          <p:nvPr>
            <p:ph type="ftr" sz="quarter" idx="11"/>
          </p:nvPr>
        </p:nvSpPr>
        <p:spPr/>
        <p:txBody>
          <a:bodyPr/>
          <a:lstStyle>
            <a:lvl1pPr>
              <a:defRPr/>
            </a:lvl1pPr>
          </a:lstStyle>
          <a:p>
            <a:pPr>
              <a:defRPr/>
            </a:pPr>
            <a:endParaRPr lang="ru-RU"/>
          </a:p>
        </p:txBody>
      </p:sp>
      <p:sp>
        <p:nvSpPr>
          <p:cNvPr id="5" name="Slide Number Placeholder 5">
            <a:extLst>
              <a:ext uri="{FF2B5EF4-FFF2-40B4-BE49-F238E27FC236}">
                <a16:creationId xmlns:a16="http://schemas.microsoft.com/office/drawing/2014/main" id="{ED3D5F48-CAA8-2D8F-F93D-D992E37E0E27}"/>
              </a:ext>
            </a:extLst>
          </p:cNvPr>
          <p:cNvSpPr>
            <a:spLocks noGrp="1"/>
          </p:cNvSpPr>
          <p:nvPr>
            <p:ph type="sldNum" sz="quarter" idx="12"/>
          </p:nvPr>
        </p:nvSpPr>
        <p:spPr/>
        <p:txBody>
          <a:bodyPr/>
          <a:lstStyle>
            <a:lvl1pPr>
              <a:defRPr/>
            </a:lvl1pPr>
          </a:lstStyle>
          <a:p>
            <a:fld id="{20EA6D28-DBFE-4462-81B5-00D95EFBB48D}" type="slidenum">
              <a:rPr lang="ru-RU" altLang="en-US"/>
              <a:pPr/>
              <a:t>‹#›</a:t>
            </a:fld>
            <a:endParaRPr lang="ru-RU" altLang="en-US"/>
          </a:p>
        </p:txBody>
      </p:sp>
    </p:spTree>
    <p:extLst>
      <p:ext uri="{BB962C8B-B14F-4D97-AF65-F5344CB8AC3E}">
        <p14:creationId xmlns:p14="http://schemas.microsoft.com/office/powerpoint/2010/main" val="16935989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F543CE3-1F17-E6D5-8A67-DF84B9507501}"/>
              </a:ext>
            </a:extLst>
          </p:cNvPr>
          <p:cNvSpPr>
            <a:spLocks noGrp="1"/>
          </p:cNvSpPr>
          <p:nvPr>
            <p:ph type="dt" sz="half" idx="10"/>
          </p:nvPr>
        </p:nvSpPr>
        <p:spPr/>
        <p:txBody>
          <a:bodyPr/>
          <a:lstStyle>
            <a:lvl1pPr>
              <a:defRPr/>
            </a:lvl1pPr>
          </a:lstStyle>
          <a:p>
            <a:pPr>
              <a:defRPr/>
            </a:pPr>
            <a:fld id="{51715149-C813-4770-95B8-23FB639A5A57}" type="datetimeFigureOut">
              <a:rPr lang="ru-RU"/>
              <a:pPr>
                <a:defRPr/>
              </a:pPr>
              <a:t>02.01.2025</a:t>
            </a:fld>
            <a:endParaRPr lang="ru-RU"/>
          </a:p>
        </p:txBody>
      </p:sp>
      <p:sp>
        <p:nvSpPr>
          <p:cNvPr id="3" name="Footer Placeholder 4">
            <a:extLst>
              <a:ext uri="{FF2B5EF4-FFF2-40B4-BE49-F238E27FC236}">
                <a16:creationId xmlns:a16="http://schemas.microsoft.com/office/drawing/2014/main" id="{8BF6F618-2D11-0ABE-220B-0FAEE8F16EDB}"/>
              </a:ext>
            </a:extLst>
          </p:cNvPr>
          <p:cNvSpPr>
            <a:spLocks noGrp="1"/>
          </p:cNvSpPr>
          <p:nvPr>
            <p:ph type="ftr" sz="quarter" idx="11"/>
          </p:nvPr>
        </p:nvSpPr>
        <p:spPr/>
        <p:txBody>
          <a:bodyPr/>
          <a:lstStyle>
            <a:lvl1pPr>
              <a:defRPr/>
            </a:lvl1pPr>
          </a:lstStyle>
          <a:p>
            <a:pPr>
              <a:defRPr/>
            </a:pPr>
            <a:endParaRPr lang="ru-RU"/>
          </a:p>
        </p:txBody>
      </p:sp>
      <p:sp>
        <p:nvSpPr>
          <p:cNvPr id="4" name="Slide Number Placeholder 5">
            <a:extLst>
              <a:ext uri="{FF2B5EF4-FFF2-40B4-BE49-F238E27FC236}">
                <a16:creationId xmlns:a16="http://schemas.microsoft.com/office/drawing/2014/main" id="{7522E5E2-EB83-F1B9-542E-23E6FCB1EE2F}"/>
              </a:ext>
            </a:extLst>
          </p:cNvPr>
          <p:cNvSpPr>
            <a:spLocks noGrp="1"/>
          </p:cNvSpPr>
          <p:nvPr>
            <p:ph type="sldNum" sz="quarter" idx="12"/>
          </p:nvPr>
        </p:nvSpPr>
        <p:spPr/>
        <p:txBody>
          <a:bodyPr/>
          <a:lstStyle>
            <a:lvl1pPr>
              <a:defRPr/>
            </a:lvl1pPr>
          </a:lstStyle>
          <a:p>
            <a:fld id="{67F0A4D7-D85A-421D-B27D-93397CE3A678}" type="slidenum">
              <a:rPr lang="ru-RU" altLang="en-US"/>
              <a:pPr/>
              <a:t>‹#›</a:t>
            </a:fld>
            <a:endParaRPr lang="ru-RU" altLang="en-US"/>
          </a:p>
        </p:txBody>
      </p:sp>
    </p:spTree>
    <p:extLst>
      <p:ext uri="{BB962C8B-B14F-4D97-AF65-F5344CB8AC3E}">
        <p14:creationId xmlns:p14="http://schemas.microsoft.com/office/powerpoint/2010/main" val="24144952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E229BCC-1ED3-EAA9-E013-B1065408B7F6}"/>
              </a:ext>
            </a:extLst>
          </p:cNvPr>
          <p:cNvSpPr>
            <a:spLocks noGrp="1"/>
          </p:cNvSpPr>
          <p:nvPr>
            <p:ph type="dt" sz="half" idx="10"/>
          </p:nvPr>
        </p:nvSpPr>
        <p:spPr/>
        <p:txBody>
          <a:bodyPr/>
          <a:lstStyle>
            <a:lvl1pPr>
              <a:defRPr/>
            </a:lvl1pPr>
          </a:lstStyle>
          <a:p>
            <a:pPr>
              <a:defRPr/>
            </a:pPr>
            <a:fld id="{74C096BB-9471-4FA8-99E1-F406C0654BDA}" type="datetimeFigureOut">
              <a:rPr lang="ru-RU"/>
              <a:pPr>
                <a:defRPr/>
              </a:pPr>
              <a:t>02.01.2025</a:t>
            </a:fld>
            <a:endParaRPr lang="ru-RU"/>
          </a:p>
        </p:txBody>
      </p:sp>
      <p:sp>
        <p:nvSpPr>
          <p:cNvPr id="6" name="Footer Placeholder 4">
            <a:extLst>
              <a:ext uri="{FF2B5EF4-FFF2-40B4-BE49-F238E27FC236}">
                <a16:creationId xmlns:a16="http://schemas.microsoft.com/office/drawing/2014/main" id="{C0391D3A-6F10-62AE-EB56-C605F5100709}"/>
              </a:ext>
            </a:extLst>
          </p:cNvPr>
          <p:cNvSpPr>
            <a:spLocks noGrp="1"/>
          </p:cNvSpPr>
          <p:nvPr>
            <p:ph type="ftr" sz="quarter" idx="11"/>
          </p:nvPr>
        </p:nvSpPr>
        <p:spPr/>
        <p:txBody>
          <a:bodyPr/>
          <a:lstStyle>
            <a:lvl1pPr>
              <a:defRPr/>
            </a:lvl1pPr>
          </a:lstStyle>
          <a:p>
            <a:pPr>
              <a:defRPr/>
            </a:pPr>
            <a:endParaRPr lang="ru-RU"/>
          </a:p>
        </p:txBody>
      </p:sp>
      <p:sp>
        <p:nvSpPr>
          <p:cNvPr id="7" name="Slide Number Placeholder 5">
            <a:extLst>
              <a:ext uri="{FF2B5EF4-FFF2-40B4-BE49-F238E27FC236}">
                <a16:creationId xmlns:a16="http://schemas.microsoft.com/office/drawing/2014/main" id="{66156298-5000-D7AB-75CB-1AE367D696CA}"/>
              </a:ext>
            </a:extLst>
          </p:cNvPr>
          <p:cNvSpPr>
            <a:spLocks noGrp="1"/>
          </p:cNvSpPr>
          <p:nvPr>
            <p:ph type="sldNum" sz="quarter" idx="12"/>
          </p:nvPr>
        </p:nvSpPr>
        <p:spPr/>
        <p:txBody>
          <a:bodyPr/>
          <a:lstStyle>
            <a:lvl1pPr>
              <a:defRPr/>
            </a:lvl1pPr>
          </a:lstStyle>
          <a:p>
            <a:fld id="{228780B4-DC27-4808-8C10-AEE4C019D17E}" type="slidenum">
              <a:rPr lang="ru-RU" altLang="en-US"/>
              <a:pPr/>
              <a:t>‹#›</a:t>
            </a:fld>
            <a:endParaRPr lang="ru-RU" altLang="en-US"/>
          </a:p>
        </p:txBody>
      </p:sp>
    </p:spTree>
    <p:extLst>
      <p:ext uri="{BB962C8B-B14F-4D97-AF65-F5344CB8AC3E}">
        <p14:creationId xmlns:p14="http://schemas.microsoft.com/office/powerpoint/2010/main" val="39031797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09E2773-492F-7B04-EFA0-A33E07712327}"/>
              </a:ext>
            </a:extLst>
          </p:cNvPr>
          <p:cNvSpPr>
            <a:spLocks noGrp="1"/>
          </p:cNvSpPr>
          <p:nvPr>
            <p:ph type="dt" sz="half" idx="10"/>
          </p:nvPr>
        </p:nvSpPr>
        <p:spPr/>
        <p:txBody>
          <a:bodyPr/>
          <a:lstStyle>
            <a:lvl1pPr>
              <a:defRPr/>
            </a:lvl1pPr>
          </a:lstStyle>
          <a:p>
            <a:pPr>
              <a:defRPr/>
            </a:pPr>
            <a:fld id="{DA90BE90-602F-42EF-A2CB-38E063842EEC}" type="datetimeFigureOut">
              <a:rPr lang="ru-RU"/>
              <a:pPr>
                <a:defRPr/>
              </a:pPr>
              <a:t>02.01.2025</a:t>
            </a:fld>
            <a:endParaRPr lang="ru-RU"/>
          </a:p>
        </p:txBody>
      </p:sp>
      <p:sp>
        <p:nvSpPr>
          <p:cNvPr id="6" name="Footer Placeholder 4">
            <a:extLst>
              <a:ext uri="{FF2B5EF4-FFF2-40B4-BE49-F238E27FC236}">
                <a16:creationId xmlns:a16="http://schemas.microsoft.com/office/drawing/2014/main" id="{0558EF0D-97E7-3C32-409C-951CBEB5BB86}"/>
              </a:ext>
            </a:extLst>
          </p:cNvPr>
          <p:cNvSpPr>
            <a:spLocks noGrp="1"/>
          </p:cNvSpPr>
          <p:nvPr>
            <p:ph type="ftr" sz="quarter" idx="11"/>
          </p:nvPr>
        </p:nvSpPr>
        <p:spPr/>
        <p:txBody>
          <a:bodyPr/>
          <a:lstStyle>
            <a:lvl1pPr>
              <a:defRPr/>
            </a:lvl1pPr>
          </a:lstStyle>
          <a:p>
            <a:pPr>
              <a:defRPr/>
            </a:pPr>
            <a:endParaRPr lang="ru-RU"/>
          </a:p>
        </p:txBody>
      </p:sp>
      <p:sp>
        <p:nvSpPr>
          <p:cNvPr id="7" name="Slide Number Placeholder 5">
            <a:extLst>
              <a:ext uri="{FF2B5EF4-FFF2-40B4-BE49-F238E27FC236}">
                <a16:creationId xmlns:a16="http://schemas.microsoft.com/office/drawing/2014/main" id="{2721E9F5-082A-B8ED-CE25-04B99F2D422C}"/>
              </a:ext>
            </a:extLst>
          </p:cNvPr>
          <p:cNvSpPr>
            <a:spLocks noGrp="1"/>
          </p:cNvSpPr>
          <p:nvPr>
            <p:ph type="sldNum" sz="quarter" idx="12"/>
          </p:nvPr>
        </p:nvSpPr>
        <p:spPr/>
        <p:txBody>
          <a:bodyPr/>
          <a:lstStyle>
            <a:lvl1pPr>
              <a:defRPr/>
            </a:lvl1pPr>
          </a:lstStyle>
          <a:p>
            <a:fld id="{75F3B1FA-5FEC-4FDD-921E-B77C972F1BE6}" type="slidenum">
              <a:rPr lang="ru-RU" altLang="en-US"/>
              <a:pPr/>
              <a:t>‹#›</a:t>
            </a:fld>
            <a:endParaRPr lang="ru-RU" altLang="en-US"/>
          </a:p>
        </p:txBody>
      </p:sp>
    </p:spTree>
    <p:extLst>
      <p:ext uri="{BB962C8B-B14F-4D97-AF65-F5344CB8AC3E}">
        <p14:creationId xmlns:p14="http://schemas.microsoft.com/office/powerpoint/2010/main" val="1360471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B56B31E-89C8-1394-A303-2439C7410DF1}"/>
              </a:ext>
            </a:extLst>
          </p:cNvPr>
          <p:cNvSpPr>
            <a:spLocks noGrp="1"/>
          </p:cNvSpPr>
          <p:nvPr>
            <p:ph type="dt" sz="half" idx="10"/>
          </p:nvPr>
        </p:nvSpPr>
        <p:spPr/>
        <p:txBody>
          <a:bodyPr/>
          <a:lstStyle>
            <a:lvl1pPr>
              <a:defRPr/>
            </a:lvl1pPr>
          </a:lstStyle>
          <a:p>
            <a:pPr>
              <a:defRPr/>
            </a:pPr>
            <a:fld id="{93DCEFC4-1D7C-4876-A519-8AF99084D7FD}" type="datetimeFigureOut">
              <a:rPr lang="ru-RU"/>
              <a:pPr>
                <a:defRPr/>
              </a:pPr>
              <a:t>02.01.2025</a:t>
            </a:fld>
            <a:endParaRPr lang="ru-RU"/>
          </a:p>
        </p:txBody>
      </p:sp>
      <p:sp>
        <p:nvSpPr>
          <p:cNvPr id="5" name="Footer Placeholder 4">
            <a:extLst>
              <a:ext uri="{FF2B5EF4-FFF2-40B4-BE49-F238E27FC236}">
                <a16:creationId xmlns:a16="http://schemas.microsoft.com/office/drawing/2014/main" id="{CA98E2B9-14B0-64F9-DDCE-CA697A6F1573}"/>
              </a:ext>
            </a:extLst>
          </p:cNvPr>
          <p:cNvSpPr>
            <a:spLocks noGrp="1"/>
          </p:cNvSpPr>
          <p:nvPr>
            <p:ph type="ftr" sz="quarter" idx="11"/>
          </p:nvPr>
        </p:nvSpPr>
        <p:spPr/>
        <p:txBody>
          <a:bodyPr/>
          <a:lstStyle>
            <a:lvl1pPr>
              <a:defRPr/>
            </a:lvl1pPr>
          </a:lstStyle>
          <a:p>
            <a:pPr>
              <a:defRPr/>
            </a:pPr>
            <a:endParaRPr lang="ru-RU"/>
          </a:p>
        </p:txBody>
      </p:sp>
      <p:sp>
        <p:nvSpPr>
          <p:cNvPr id="6" name="Slide Number Placeholder 5">
            <a:extLst>
              <a:ext uri="{FF2B5EF4-FFF2-40B4-BE49-F238E27FC236}">
                <a16:creationId xmlns:a16="http://schemas.microsoft.com/office/drawing/2014/main" id="{DED0F15B-4B5A-FE80-5895-FD558CE8DE1D}"/>
              </a:ext>
            </a:extLst>
          </p:cNvPr>
          <p:cNvSpPr>
            <a:spLocks noGrp="1"/>
          </p:cNvSpPr>
          <p:nvPr>
            <p:ph type="sldNum" sz="quarter" idx="12"/>
          </p:nvPr>
        </p:nvSpPr>
        <p:spPr/>
        <p:txBody>
          <a:bodyPr/>
          <a:lstStyle>
            <a:lvl1pPr>
              <a:defRPr/>
            </a:lvl1pPr>
          </a:lstStyle>
          <a:p>
            <a:fld id="{9870228D-5B92-48BE-9081-E5139FDB9641}" type="slidenum">
              <a:rPr lang="ru-RU" altLang="en-US"/>
              <a:pPr/>
              <a:t>‹#›</a:t>
            </a:fld>
            <a:endParaRPr lang="ru-RU" altLang="en-US"/>
          </a:p>
        </p:txBody>
      </p:sp>
    </p:spTree>
    <p:extLst>
      <p:ext uri="{BB962C8B-B14F-4D97-AF65-F5344CB8AC3E}">
        <p14:creationId xmlns:p14="http://schemas.microsoft.com/office/powerpoint/2010/main" val="1517868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DC6B59B-0D32-ABE9-C16D-9B5CB3001434}"/>
              </a:ext>
            </a:extLst>
          </p:cNvPr>
          <p:cNvSpPr>
            <a:spLocks noGrp="1"/>
          </p:cNvSpPr>
          <p:nvPr>
            <p:ph type="dt" sz="half" idx="10"/>
          </p:nvPr>
        </p:nvSpPr>
        <p:spPr/>
        <p:txBody>
          <a:bodyPr/>
          <a:lstStyle>
            <a:lvl1pPr>
              <a:defRPr/>
            </a:lvl1pPr>
          </a:lstStyle>
          <a:p>
            <a:pPr>
              <a:defRPr/>
            </a:pPr>
            <a:fld id="{DC72B756-BB8F-406B-B82B-20C780D57DDD}" type="datetimeFigureOut">
              <a:rPr lang="ru-RU"/>
              <a:pPr>
                <a:defRPr/>
              </a:pPr>
              <a:t>02.01.2025</a:t>
            </a:fld>
            <a:endParaRPr lang="ru-RU"/>
          </a:p>
        </p:txBody>
      </p:sp>
      <p:sp>
        <p:nvSpPr>
          <p:cNvPr id="5" name="Footer Placeholder 4">
            <a:extLst>
              <a:ext uri="{FF2B5EF4-FFF2-40B4-BE49-F238E27FC236}">
                <a16:creationId xmlns:a16="http://schemas.microsoft.com/office/drawing/2014/main" id="{D0CB263B-3AE2-1444-4FC6-84AB444E2272}"/>
              </a:ext>
            </a:extLst>
          </p:cNvPr>
          <p:cNvSpPr>
            <a:spLocks noGrp="1"/>
          </p:cNvSpPr>
          <p:nvPr>
            <p:ph type="ftr" sz="quarter" idx="11"/>
          </p:nvPr>
        </p:nvSpPr>
        <p:spPr/>
        <p:txBody>
          <a:bodyPr/>
          <a:lstStyle>
            <a:lvl1pPr>
              <a:defRPr/>
            </a:lvl1pPr>
          </a:lstStyle>
          <a:p>
            <a:pPr>
              <a:defRPr/>
            </a:pPr>
            <a:endParaRPr lang="ru-RU"/>
          </a:p>
        </p:txBody>
      </p:sp>
      <p:sp>
        <p:nvSpPr>
          <p:cNvPr id="6" name="Slide Number Placeholder 5">
            <a:extLst>
              <a:ext uri="{FF2B5EF4-FFF2-40B4-BE49-F238E27FC236}">
                <a16:creationId xmlns:a16="http://schemas.microsoft.com/office/drawing/2014/main" id="{A22545C2-04F2-60A5-36E5-416C1498F6EB}"/>
              </a:ext>
            </a:extLst>
          </p:cNvPr>
          <p:cNvSpPr>
            <a:spLocks noGrp="1"/>
          </p:cNvSpPr>
          <p:nvPr>
            <p:ph type="sldNum" sz="quarter" idx="12"/>
          </p:nvPr>
        </p:nvSpPr>
        <p:spPr/>
        <p:txBody>
          <a:bodyPr/>
          <a:lstStyle>
            <a:lvl1pPr>
              <a:defRPr/>
            </a:lvl1pPr>
          </a:lstStyle>
          <a:p>
            <a:fld id="{8187DE63-8930-415D-BD4F-081FA3D5E244}" type="slidenum">
              <a:rPr lang="ru-RU" altLang="en-US"/>
              <a:pPr/>
              <a:t>‹#›</a:t>
            </a:fld>
            <a:endParaRPr lang="ru-RU" altLang="en-US"/>
          </a:p>
        </p:txBody>
      </p:sp>
    </p:spTree>
    <p:extLst>
      <p:ext uri="{BB962C8B-B14F-4D97-AF65-F5344CB8AC3E}">
        <p14:creationId xmlns:p14="http://schemas.microsoft.com/office/powerpoint/2010/main" val="109716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2A0-F46B-9A60-500B-BF3464DA1F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AAFDE9-5F4A-DC14-AC4C-A951B76594AF}"/>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4" name="Footer Placeholder 3">
            <a:extLst>
              <a:ext uri="{FF2B5EF4-FFF2-40B4-BE49-F238E27FC236}">
                <a16:creationId xmlns:a16="http://schemas.microsoft.com/office/drawing/2014/main" id="{2FA5B35B-6851-8674-1E73-2C5F776AFBE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4E2ABB-35F1-2D2C-43B4-F6E35D22D41E}"/>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190426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A9E99-047D-C782-0A3E-64A280990427}"/>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3" name="Footer Placeholder 2">
            <a:extLst>
              <a:ext uri="{FF2B5EF4-FFF2-40B4-BE49-F238E27FC236}">
                <a16:creationId xmlns:a16="http://schemas.microsoft.com/office/drawing/2014/main" id="{CE3E7D0F-61E9-5EE4-4431-BB35542F90D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F767F29-5FDD-7E4C-01BA-E3E2CD424D22}"/>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2395318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2907-270B-8663-2012-5489C82DA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654118-03EB-507F-F7CC-96C31FE5A0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B81309-E716-6EED-7520-2971721F3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01112-E4F0-6727-9216-947F8DDAB018}"/>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6" name="Footer Placeholder 5">
            <a:extLst>
              <a:ext uri="{FF2B5EF4-FFF2-40B4-BE49-F238E27FC236}">
                <a16:creationId xmlns:a16="http://schemas.microsoft.com/office/drawing/2014/main" id="{E537AAF8-83D3-8F1A-6A0E-82C419D794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F73EA-FA59-DF9E-C695-D896DAFC54C0}"/>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351823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50F-967A-AE27-97AE-059C32D2E3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030A7C-7330-FF64-DD1C-5B73AB5E7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DFA557-F812-1EC0-FD5B-8872D345C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E453A-4ABD-77E6-9343-4098D2E8783D}"/>
              </a:ext>
            </a:extLst>
          </p:cNvPr>
          <p:cNvSpPr>
            <a:spLocks noGrp="1"/>
          </p:cNvSpPr>
          <p:nvPr>
            <p:ph type="dt" sz="half" idx="10"/>
          </p:nvPr>
        </p:nvSpPr>
        <p:spPr/>
        <p:txBody>
          <a:bodyPr/>
          <a:lstStyle/>
          <a:p>
            <a:fld id="{7FD4E451-A810-432C-9565-B6B01A62EFC8}" type="datetimeFigureOut">
              <a:rPr lang="en-US" smtClean="0"/>
              <a:t>1/2/2025</a:t>
            </a:fld>
            <a:endParaRPr lang="en-US" dirty="0"/>
          </a:p>
        </p:txBody>
      </p:sp>
      <p:sp>
        <p:nvSpPr>
          <p:cNvPr id="6" name="Footer Placeholder 5">
            <a:extLst>
              <a:ext uri="{FF2B5EF4-FFF2-40B4-BE49-F238E27FC236}">
                <a16:creationId xmlns:a16="http://schemas.microsoft.com/office/drawing/2014/main" id="{D33F9908-3433-0C88-1FED-D01C93C9E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DD6763-3812-B987-34DC-C7478A024FCB}"/>
              </a:ext>
            </a:extLst>
          </p:cNvPr>
          <p:cNvSpPr>
            <a:spLocks noGrp="1"/>
          </p:cNvSpPr>
          <p:nvPr>
            <p:ph type="sldNum" sz="quarter" idx="12"/>
          </p:nvPr>
        </p:nvSpPr>
        <p:spPr/>
        <p:txBody>
          <a:bodyPr/>
          <a:lstStyle/>
          <a:p>
            <a:fld id="{51C92F99-F0E7-4C58-89B6-DB104596BD02}" type="slidenum">
              <a:rPr lang="en-US" smtClean="0"/>
              <a:t>‹#›</a:t>
            </a:fld>
            <a:endParaRPr lang="en-US" dirty="0"/>
          </a:p>
        </p:txBody>
      </p:sp>
    </p:spTree>
    <p:extLst>
      <p:ext uri="{BB962C8B-B14F-4D97-AF65-F5344CB8AC3E}">
        <p14:creationId xmlns:p14="http://schemas.microsoft.com/office/powerpoint/2010/main" val="394614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9B895D-EC28-75A1-F317-101F109B8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C02079-CF3D-697D-59A8-265F37F8E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9CEEA-5A44-EE5C-1086-9908AA6857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D4E451-A810-432C-9565-B6B01A62EFC8}" type="datetimeFigureOut">
              <a:rPr lang="en-US" smtClean="0"/>
              <a:t>1/2/2025</a:t>
            </a:fld>
            <a:endParaRPr lang="en-US" dirty="0"/>
          </a:p>
        </p:txBody>
      </p:sp>
      <p:sp>
        <p:nvSpPr>
          <p:cNvPr id="5" name="Footer Placeholder 4">
            <a:extLst>
              <a:ext uri="{FF2B5EF4-FFF2-40B4-BE49-F238E27FC236}">
                <a16:creationId xmlns:a16="http://schemas.microsoft.com/office/drawing/2014/main" id="{358D601F-A289-86B0-93E0-7D15D73E5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796484-1F71-C41D-EBC1-5F836E2739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92F99-F0E7-4C58-89B6-DB104596BD02}" type="slidenum">
              <a:rPr lang="en-US" smtClean="0"/>
              <a:t>‹#›</a:t>
            </a:fld>
            <a:endParaRPr lang="en-US" dirty="0"/>
          </a:p>
        </p:txBody>
      </p:sp>
    </p:spTree>
    <p:extLst>
      <p:ext uri="{BB962C8B-B14F-4D97-AF65-F5344CB8AC3E}">
        <p14:creationId xmlns:p14="http://schemas.microsoft.com/office/powerpoint/2010/main" val="2648577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82050057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F5B7176-CEDA-2DE6-C916-6EB8322324FA}"/>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Text Placeholder 2">
            <a:extLst>
              <a:ext uri="{FF2B5EF4-FFF2-40B4-BE49-F238E27FC236}">
                <a16:creationId xmlns:a16="http://schemas.microsoft.com/office/drawing/2014/main" id="{74A0D8BA-BE46-87B1-AB37-09FFB3C9ED28}"/>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
        <p:nvSpPr>
          <p:cNvPr id="4" name="Date Placeholder 3">
            <a:extLst>
              <a:ext uri="{FF2B5EF4-FFF2-40B4-BE49-F238E27FC236}">
                <a16:creationId xmlns:a16="http://schemas.microsoft.com/office/drawing/2014/main" id="{0C8FB40C-F99C-0B00-B4A4-D1B88C4E0A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9E5793AE-3252-41DD-A51C-D4FDE414AA2C}" type="datetimeFigureOut">
              <a:rPr lang="ru-RU"/>
              <a:pPr>
                <a:defRPr/>
              </a:pPr>
              <a:t>02.01.2025</a:t>
            </a:fld>
            <a:endParaRPr lang="ru-RU"/>
          </a:p>
        </p:txBody>
      </p:sp>
      <p:sp>
        <p:nvSpPr>
          <p:cNvPr id="5" name="Footer Placeholder 4">
            <a:extLst>
              <a:ext uri="{FF2B5EF4-FFF2-40B4-BE49-F238E27FC236}">
                <a16:creationId xmlns:a16="http://schemas.microsoft.com/office/drawing/2014/main" id="{9606F205-6396-824F-101B-7C27F1F23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ru-RU"/>
          </a:p>
        </p:txBody>
      </p:sp>
      <p:sp>
        <p:nvSpPr>
          <p:cNvPr id="6" name="Slide Number Placeholder 5">
            <a:extLst>
              <a:ext uri="{FF2B5EF4-FFF2-40B4-BE49-F238E27FC236}">
                <a16:creationId xmlns:a16="http://schemas.microsoft.com/office/drawing/2014/main" id="{79DA7D72-16B6-24CD-7B76-3678B48D9F1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FFFFFF"/>
                </a:solidFill>
              </a:defRPr>
            </a:lvl1pPr>
          </a:lstStyle>
          <a:p>
            <a:fld id="{C3EB75B6-650C-4F74-A8CD-B7F9955867BC}" type="slidenum">
              <a:rPr lang="ru-RU" altLang="en-US"/>
              <a:pPr/>
              <a:t>‹#›</a:t>
            </a:fld>
            <a:endParaRPr lang="ru-RU" altLang="en-US"/>
          </a:p>
        </p:txBody>
      </p:sp>
    </p:spTree>
    <p:extLst>
      <p:ext uri="{BB962C8B-B14F-4D97-AF65-F5344CB8AC3E}">
        <p14:creationId xmlns:p14="http://schemas.microsoft.com/office/powerpoint/2010/main" val="386104480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Open Sans" panose="020B0606030504020204" pitchFamily="34" charset="0"/>
        </a:defRPr>
      </a:lvl2pPr>
      <a:lvl3pPr algn="l" rtl="0" fontAlgn="base">
        <a:lnSpc>
          <a:spcPct val="90000"/>
        </a:lnSpc>
        <a:spcBef>
          <a:spcPct val="0"/>
        </a:spcBef>
        <a:spcAft>
          <a:spcPct val="0"/>
        </a:spcAft>
        <a:defRPr sz="4400">
          <a:solidFill>
            <a:schemeClr val="tx1"/>
          </a:solidFill>
          <a:latin typeface="Open Sans" panose="020B0606030504020204" pitchFamily="34" charset="0"/>
        </a:defRPr>
      </a:lvl3pPr>
      <a:lvl4pPr algn="l" rtl="0" fontAlgn="base">
        <a:lnSpc>
          <a:spcPct val="90000"/>
        </a:lnSpc>
        <a:spcBef>
          <a:spcPct val="0"/>
        </a:spcBef>
        <a:spcAft>
          <a:spcPct val="0"/>
        </a:spcAft>
        <a:defRPr sz="4400">
          <a:solidFill>
            <a:schemeClr val="tx1"/>
          </a:solidFill>
          <a:latin typeface="Open Sans" panose="020B0606030504020204" pitchFamily="34" charset="0"/>
        </a:defRPr>
      </a:lvl4pPr>
      <a:lvl5pPr algn="l" rtl="0" fontAlgn="base">
        <a:lnSpc>
          <a:spcPct val="90000"/>
        </a:lnSpc>
        <a:spcBef>
          <a:spcPct val="0"/>
        </a:spcBef>
        <a:spcAft>
          <a:spcPct val="0"/>
        </a:spcAft>
        <a:defRPr sz="4400">
          <a:solidFill>
            <a:schemeClr val="tx1"/>
          </a:solidFill>
          <a:latin typeface="Open Sans" panose="020B0606030504020204" pitchFamily="34" charset="0"/>
        </a:defRPr>
      </a:lvl5pPr>
      <a:lvl6pPr marL="457200" algn="l" rtl="0" fontAlgn="base">
        <a:lnSpc>
          <a:spcPct val="90000"/>
        </a:lnSpc>
        <a:spcBef>
          <a:spcPct val="0"/>
        </a:spcBef>
        <a:spcAft>
          <a:spcPct val="0"/>
        </a:spcAft>
        <a:defRPr sz="4400">
          <a:solidFill>
            <a:schemeClr val="tx1"/>
          </a:solidFill>
          <a:latin typeface="Open Sans" panose="020B0606030504020204" pitchFamily="34" charset="0"/>
        </a:defRPr>
      </a:lvl6pPr>
      <a:lvl7pPr marL="914400" algn="l" rtl="0" fontAlgn="base">
        <a:lnSpc>
          <a:spcPct val="90000"/>
        </a:lnSpc>
        <a:spcBef>
          <a:spcPct val="0"/>
        </a:spcBef>
        <a:spcAft>
          <a:spcPct val="0"/>
        </a:spcAft>
        <a:defRPr sz="4400">
          <a:solidFill>
            <a:schemeClr val="tx1"/>
          </a:solidFill>
          <a:latin typeface="Open Sans" panose="020B0606030504020204" pitchFamily="34" charset="0"/>
        </a:defRPr>
      </a:lvl7pPr>
      <a:lvl8pPr marL="1371600" algn="l" rtl="0" fontAlgn="base">
        <a:lnSpc>
          <a:spcPct val="90000"/>
        </a:lnSpc>
        <a:spcBef>
          <a:spcPct val="0"/>
        </a:spcBef>
        <a:spcAft>
          <a:spcPct val="0"/>
        </a:spcAft>
        <a:defRPr sz="4400">
          <a:solidFill>
            <a:schemeClr val="tx1"/>
          </a:solidFill>
          <a:latin typeface="Open Sans" panose="020B0606030504020204" pitchFamily="34" charset="0"/>
        </a:defRPr>
      </a:lvl8pPr>
      <a:lvl9pPr marL="1828800" algn="l" rtl="0" fontAlgn="base">
        <a:lnSpc>
          <a:spcPct val="90000"/>
        </a:lnSpc>
        <a:spcBef>
          <a:spcPct val="0"/>
        </a:spcBef>
        <a:spcAft>
          <a:spcPct val="0"/>
        </a:spcAft>
        <a:defRPr sz="4400">
          <a:solidFill>
            <a:schemeClr val="tx1"/>
          </a:solidFill>
          <a:latin typeface="Open Sans" panose="020B0606030504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901200" y="2600133"/>
            <a:ext cx="6389600" cy="859600"/>
          </a:xfrm>
          <a:prstGeom prst="rect">
            <a:avLst/>
          </a:prstGeom>
          <a:effectLst>
            <a:outerShdw blurRad="142875" dist="19050" dir="8760000" algn="bl" rotWithShape="0">
              <a:srgbClr val="76A5AF">
                <a:alpha val="50000"/>
              </a:srgbClr>
            </a:outerShdw>
          </a:effectLst>
        </p:spPr>
        <p:txBody>
          <a:bodyPr spcFirstLastPara="1" wrap="square" lIns="121900" tIns="121900" rIns="121900" bIns="121900" anchor="b" anchorCtr="0">
            <a:noAutofit/>
          </a:bodyPr>
          <a:lstStyle/>
          <a:p>
            <a:r>
              <a:rPr lang="en" dirty="0"/>
              <a:t>OBJECT ORIENTED PROGRAMMING</a:t>
            </a:r>
            <a:endParaRPr dirty="0"/>
          </a:p>
        </p:txBody>
      </p:sp>
      <p:sp>
        <p:nvSpPr>
          <p:cNvPr id="163" name="Google Shape;163;p38"/>
          <p:cNvSpPr txBox="1">
            <a:spLocks noGrp="1"/>
          </p:cNvSpPr>
          <p:nvPr>
            <p:ph type="subTitle" idx="1"/>
          </p:nvPr>
        </p:nvSpPr>
        <p:spPr>
          <a:xfrm>
            <a:off x="2901200" y="4939532"/>
            <a:ext cx="6740800" cy="1790451"/>
          </a:xfrm>
          <a:prstGeom prst="rect">
            <a:avLst/>
          </a:prstGeom>
        </p:spPr>
        <p:txBody>
          <a:bodyPr spcFirstLastPara="1" wrap="square" lIns="121900" tIns="121900" rIns="121900" bIns="121900" anchor="t" anchorCtr="0">
            <a:noAutofit/>
          </a:bodyPr>
          <a:lstStyle/>
          <a:p>
            <a:pPr marL="0" indent="0" algn="l"/>
            <a:r>
              <a:rPr lang="en-US" b="1" kern="100" dirty="0">
                <a:ln w="0"/>
                <a:solidFill>
                  <a:schemeClr val="accent1"/>
                </a:solidFill>
                <a:effectLst>
                  <a:outerShdw blurRad="38100" dist="25400" dir="5400000" algn="ctr" rotWithShape="0">
                    <a:srgbClr val="6E747A">
                      <a:alpha val="43000"/>
                    </a:srgbClr>
                  </a:outerShdw>
                </a:effectLst>
                <a:latin typeface="Bahnschrift SemiBold" panose="020B0502040204020203" pitchFamily="34" charset="0"/>
                <a:ea typeface="Calibri" panose="020F0502020204030204" pitchFamily="34" charset="0"/>
                <a:cs typeface="Times New Roman" panose="02020603050405020304" pitchFamily="18" charset="0"/>
              </a:rPr>
              <a:t>W.A.S Soysa                                                 KADSE24.2F-002</a:t>
            </a:r>
          </a:p>
          <a:p>
            <a:pPr marL="0" indent="0" algn="l"/>
            <a:r>
              <a:rPr lang="en-US" b="1" dirty="0">
                <a:ln w="0"/>
                <a:solidFill>
                  <a:schemeClr val="accent1"/>
                </a:solidFill>
                <a:effectLst>
                  <a:outerShdw blurRad="38100" dist="25400" dir="5400000" algn="ctr" rotWithShape="0">
                    <a:srgbClr val="6E747A">
                      <a:alpha val="43000"/>
                    </a:srgbClr>
                  </a:outerShdw>
                </a:effectLst>
                <a:latin typeface="Bahnschrift SemiBold" panose="020B0502040204020203" pitchFamily="34" charset="0"/>
                <a:ea typeface="Carlito"/>
                <a:cs typeface="Carlito"/>
              </a:rPr>
              <a:t>D.G.C Minidu                                                KADSE24.2F-004   </a:t>
            </a:r>
          </a:p>
          <a:p>
            <a:pPr marL="0" indent="0" algn="l"/>
            <a:r>
              <a:rPr lang="en-US" b="1" kern="100" dirty="0">
                <a:ln w="0"/>
                <a:solidFill>
                  <a:schemeClr val="accent1"/>
                </a:solidFill>
                <a:effectLst>
                  <a:outerShdw blurRad="38100" dist="25400" dir="5400000" algn="ctr" rotWithShape="0">
                    <a:srgbClr val="6E747A">
                      <a:alpha val="43000"/>
                    </a:srgbClr>
                  </a:outerShdw>
                </a:effectLst>
                <a:latin typeface="Bahnschrift SemiBold" panose="020B0502040204020203" pitchFamily="34" charset="0"/>
                <a:ea typeface="Calibri" panose="020F0502020204030204" pitchFamily="34" charset="0"/>
                <a:cs typeface="Times New Roman" panose="02020603050405020304" pitchFamily="18" charset="0"/>
              </a:rPr>
              <a:t>K.M.H.K Bandara                                         KADSE24.2F-049</a:t>
            </a:r>
          </a:p>
          <a:p>
            <a:pPr marL="0" indent="0" algn="l"/>
            <a:r>
              <a:rPr lang="en-US" b="1" kern="100" dirty="0">
                <a:ln w="0"/>
                <a:effectLst>
                  <a:outerShdw blurRad="38100" dist="25400" dir="5400000" algn="ctr" rotWithShape="0">
                    <a:srgbClr val="6E747A">
                      <a:alpha val="43000"/>
                    </a:srgbClr>
                  </a:outerShdw>
                </a:effectLst>
                <a:latin typeface="Bahnschrift SemiBold" panose="020B0502040204020203" pitchFamily="34" charset="0"/>
                <a:ea typeface="Calibri" panose="020F0502020204030204" pitchFamily="34" charset="0"/>
                <a:cs typeface="Times New Roman" panose="02020603050405020304" pitchFamily="18" charset="0"/>
              </a:rPr>
              <a:t>Madusha Rajapaksha                                  KADSE24.2F-001</a:t>
            </a:r>
            <a:endParaRPr b="1" dirty="0"/>
          </a:p>
        </p:txBody>
      </p:sp>
      <p:sp>
        <p:nvSpPr>
          <p:cNvPr id="164" name="Google Shape;164;p38"/>
          <p:cNvSpPr txBox="1">
            <a:spLocks noGrp="1"/>
          </p:cNvSpPr>
          <p:nvPr>
            <p:ph type="ctrTitle"/>
          </p:nvPr>
        </p:nvSpPr>
        <p:spPr>
          <a:xfrm>
            <a:off x="3922200" y="3499167"/>
            <a:ext cx="4347600" cy="619600"/>
          </a:xfrm>
          <a:prstGeom prst="rect">
            <a:avLst/>
          </a:prstGeom>
          <a:effectLst>
            <a:outerShdw blurRad="100013" dist="19050" dir="8460000" algn="bl" rotWithShape="0">
              <a:srgbClr val="76A5AF">
                <a:alpha val="50000"/>
              </a:srgbClr>
            </a:outerShdw>
          </a:effectLst>
        </p:spPr>
        <p:txBody>
          <a:bodyPr spcFirstLastPara="1" wrap="square" lIns="121900" tIns="121900" rIns="121900" bIns="121900" anchor="b" anchorCtr="0">
            <a:noAutofit/>
          </a:bodyPr>
          <a:lstStyle/>
          <a:p>
            <a:r>
              <a:rPr lang="en" sz="2933" b="0" dirty="0">
                <a:latin typeface="Montserrat ExtraLight"/>
                <a:ea typeface="Montserrat ExtraLight"/>
                <a:cs typeface="Montserrat ExtraLight"/>
                <a:sym typeface="Montserrat ExtraLight"/>
              </a:rPr>
              <a:t>Presented by</a:t>
            </a:r>
            <a:endParaRPr sz="2933" b="0" dirty="0">
              <a:latin typeface="Montserrat ExtraLight"/>
              <a:ea typeface="Montserrat ExtraLight"/>
              <a:cs typeface="Montserrat ExtraLight"/>
              <a:sym typeface="Montserrat ExtraLight"/>
            </a:endParaRPr>
          </a:p>
        </p:txBody>
      </p:sp>
      <p:cxnSp>
        <p:nvCxnSpPr>
          <p:cNvPr id="165" name="Google Shape;165;p38"/>
          <p:cNvCxnSpPr/>
          <p:nvPr/>
        </p:nvCxnSpPr>
        <p:spPr>
          <a:xfrm>
            <a:off x="4254000" y="34202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5DAFD156-E775-11BA-1D82-D1FC5920F46F}"/>
              </a:ext>
            </a:extLst>
          </p:cNvPr>
          <p:cNvSpPr txBox="1"/>
          <p:nvPr/>
        </p:nvSpPr>
        <p:spPr>
          <a:xfrm>
            <a:off x="1508760" y="378296"/>
            <a:ext cx="8842248" cy="1077218"/>
          </a:xfrm>
          <a:prstGeom prst="rect">
            <a:avLst/>
          </a:prstGeom>
          <a:noFill/>
        </p:spPr>
        <p:txBody>
          <a:bodyPr wrap="square" rtlCol="0">
            <a:spAutoFit/>
          </a:bodyPr>
          <a:lstStyle/>
          <a:p>
            <a:pPr algn="ctr"/>
            <a:r>
              <a:rPr lang="en-US" sz="3200" b="1" kern="100" dirty="0">
                <a:ln w="12700">
                  <a:solidFill>
                    <a:schemeClr val="accent1"/>
                  </a:solidFill>
                  <a:prstDash val="solid"/>
                </a:ln>
                <a:pattFill prst="pct50">
                  <a:fgClr>
                    <a:schemeClr val="accent1"/>
                  </a:fgClr>
                  <a:bgClr>
                    <a:schemeClr val="accent1">
                      <a:lumMod val="20000"/>
                      <a:lumOff val="80000"/>
                    </a:schemeClr>
                  </a:bgClr>
                </a:pattFill>
                <a:effectLst>
                  <a:outerShdw blurRad="38100" dist="38100" dir="2700000" algn="tl">
                    <a:srgbClr val="000000">
                      <a:alpha val="43137"/>
                    </a:srgbClr>
                  </a:outerShdw>
                </a:effectLst>
                <a:latin typeface="Arial Rounded MT Bold" panose="020F0704030504030204" pitchFamily="34" charset="0"/>
                <a:ea typeface="Calibri" panose="020F0502020204030204" pitchFamily="34" charset="0"/>
                <a:cs typeface="Times New Roman" panose="02020603050405020304" pitchFamily="18" charset="0"/>
              </a:rPr>
              <a:t>NATIONAL     INSTITUTE OF BUSINESS         MANAGEMENT</a:t>
            </a:r>
            <a:endParaRPr lang="en-US" sz="3200" dirty="0"/>
          </a:p>
        </p:txBody>
      </p:sp>
      <p:sp>
        <p:nvSpPr>
          <p:cNvPr id="3" name="TextBox 2">
            <a:extLst>
              <a:ext uri="{FF2B5EF4-FFF2-40B4-BE49-F238E27FC236}">
                <a16:creationId xmlns:a16="http://schemas.microsoft.com/office/drawing/2014/main" id="{190341E9-ADC1-4840-07ED-FB17E7A6398A}"/>
              </a:ext>
            </a:extLst>
          </p:cNvPr>
          <p:cNvSpPr txBox="1"/>
          <p:nvPr/>
        </p:nvSpPr>
        <p:spPr>
          <a:xfrm>
            <a:off x="1738884" y="1333376"/>
            <a:ext cx="8714232" cy="646331"/>
          </a:xfrm>
          <a:prstGeom prst="rect">
            <a:avLst/>
          </a:prstGeom>
          <a:noFill/>
        </p:spPr>
        <p:txBody>
          <a:bodyPr wrap="square" rtlCol="0">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Rounded MT Bold" panose="020F0704030504030204" pitchFamily="34" charset="0"/>
                <a:ea typeface="Calibri" panose="020F0502020204030204" pitchFamily="34" charset="0"/>
                <a:cs typeface="Times New Roman" panose="02020603050405020304" pitchFamily="18" charset="0"/>
              </a:rPr>
              <a:t>DIPLOMA IN SOFTWARE ENGINEERING 24.2F</a:t>
            </a:r>
          </a:p>
          <a:p>
            <a:pPr algn="ctr"/>
            <a:endParaRPr lang="en-US" dirty="0"/>
          </a:p>
        </p:txBody>
      </p:sp>
      <p:pic>
        <p:nvPicPr>
          <p:cNvPr id="4" name="Picture 3">
            <a:extLst>
              <a:ext uri="{FF2B5EF4-FFF2-40B4-BE49-F238E27FC236}">
                <a16:creationId xmlns:a16="http://schemas.microsoft.com/office/drawing/2014/main" id="{4605D93E-EB5E-65A3-4139-9FD2DE1BA3A7}"/>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2901200" y="4023360"/>
            <a:ext cx="6389600" cy="2644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589AA2-AC4D-C889-BF2B-BF9E89C4F8B3}"/>
              </a:ext>
            </a:extLst>
          </p:cNvPr>
          <p:cNvSpPr txBox="1"/>
          <p:nvPr/>
        </p:nvSpPr>
        <p:spPr>
          <a:xfrm>
            <a:off x="109728" y="128016"/>
            <a:ext cx="11951208" cy="6752618"/>
          </a:xfrm>
          <a:prstGeom prst="rect">
            <a:avLst/>
          </a:prstGeom>
          <a:noFill/>
        </p:spPr>
        <p:txBody>
          <a:bodyPr wrap="square" rtlCol="0">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VendorPanel Class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java</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javax.swing.*;</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java.awt.*;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VendorPanel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extends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public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VendorPanel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setLayout(</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BorderLayout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Create the table for displaying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String[] columnNames =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"Contact Information"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"Supplied Rice Types"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Object[][] data = {}; // Initially empty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JTable vendorTable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JTable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columnNames);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JScrollPane scrollPane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JScrollPane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(vendorTable);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add(scrollPane, BorderLayout.CENTER);</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58784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1C73825-D62E-C6C5-50B6-21264055BE4A}"/>
              </a:ext>
            </a:extLst>
          </p:cNvPr>
          <p:cNvSpPr txBox="1"/>
          <p:nvPr/>
        </p:nvSpPr>
        <p:spPr>
          <a:xfrm>
            <a:off x="164592" y="105382"/>
            <a:ext cx="11640312" cy="6752618"/>
          </a:xfrm>
          <a:prstGeom prst="rect">
            <a:avLst/>
          </a:prstGeom>
          <a:noFill/>
        </p:spPr>
        <p:txBody>
          <a:bodyPr wrap="square" rtlCol="0">
            <a:spAutoFit/>
          </a:bodyPr>
          <a:lstStyle/>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Create the form for adding/updating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JPanel formPanel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formPanel.setLayout(</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GridLayout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5</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vendorIdField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formPanel.add(vendorIdField);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Name:"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vendorNameField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formPanel.add(vendorNameField);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"Contact Information:"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contactInfoField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formPanel.add(contactInfoField);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"Supplied Rice Types:"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suppliedRiceTypesField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formPanel.add(suppliedRiceTypesField);</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3632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DC3E97-DC9E-E35F-41FA-3AD2017D3E53}"/>
              </a:ext>
            </a:extLst>
          </p:cNvPr>
          <p:cNvSpPr txBox="1"/>
          <p:nvPr/>
        </p:nvSpPr>
        <p:spPr>
          <a:xfrm>
            <a:off x="128016" y="73152"/>
            <a:ext cx="11850624" cy="7157537"/>
          </a:xfrm>
          <a:prstGeom prst="rect">
            <a:avLst/>
          </a:prstGeom>
          <a:noFill/>
        </p:spPr>
        <p:txBody>
          <a:bodyPr wrap="square" rtlCol="0">
            <a:spAutoFit/>
          </a:bodyPr>
          <a:lstStyle/>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Add buttons for 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addButton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updateButton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"Update"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deleteButton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"Delete"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formPanel.add(addButton);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formPanel.add(updateButton);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formPanel.add(deleteButton);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add(formPanel, BorderLayout.SOUTH);</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 Action Listeners for buttons (to be implemented)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add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updateButton.addActionListener(e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update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283320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763EE4-D225-C511-A88E-D4A0BACB17E7}"/>
              </a:ext>
            </a:extLst>
          </p:cNvPr>
          <p:cNvSpPr txBox="1"/>
          <p:nvPr/>
        </p:nvSpPr>
        <p:spPr>
          <a:xfrm>
            <a:off x="137160" y="100584"/>
            <a:ext cx="11932920" cy="7550529"/>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deleteButton.addActionListener(e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delete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DatabaseManager Class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java</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java.sql.*;</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DatabaseManager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private static final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URL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"jdbc:mysql://localhost:3306/rice_stock_db"</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private static final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USER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"root"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private static final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PASSWORD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"password"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Connection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connect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return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DriverManager.getConnection(URL, USER, PASSWORD);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359523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E4A53F-7238-CA44-59D9-1CC0DB51EAD4}"/>
              </a:ext>
            </a:extLst>
          </p:cNvPr>
          <p:cNvSpPr txBox="1"/>
          <p:nvPr/>
        </p:nvSpPr>
        <p:spPr>
          <a:xfrm>
            <a:off x="210312" y="137160"/>
            <a:ext cx="11631168" cy="5954707"/>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Stock Management Methods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addStock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stockId, String riceType, int quantity, String location,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 throws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"INSERT INTO stock (stock_id, rice_type, quantity, location, vendor_id) VALUES (?, ?, ?,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try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stockId);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riceType);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3</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quantity);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location);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5</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401630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D53B0B-B595-6CF4-97A0-150FF4C25A74}"/>
              </a:ext>
            </a:extLst>
          </p:cNvPr>
          <p:cNvSpPr txBox="1"/>
          <p:nvPr/>
        </p:nvSpPr>
        <p:spPr>
          <a:xfrm>
            <a:off x="128016" y="155448"/>
            <a:ext cx="11887200" cy="6758581"/>
          </a:xfrm>
          <a:prstGeom prst="rect">
            <a:avLst/>
          </a:prstGeom>
          <a:noFill/>
        </p:spPr>
        <p:txBody>
          <a:bodyPr wrap="square" rtlCol="0">
            <a:spAutoFit/>
          </a:bodyPr>
          <a:lstStyle/>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public static void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updateStock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 stockId, String riceType, int quantity, String location, int vendorId)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String query =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"UPDATE stock SET rice_type = ?, quantity = ?, location = ?, vendor_id = ? WHERE stock_id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(Connection conn = connect(); PreparedStatement pstmt =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pstmt.setString(1, riceType);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pstmt.setInt(2, quantity);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pstmt.setString(3, location);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pstmt.setInt(4, vendorId);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pstmt.setInt(5, stockId);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deleteStock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stockId)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"DELETE FROM stock WHERE stock_id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try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stockId);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endParaRPr lang="en-US" dirty="0"/>
          </a:p>
        </p:txBody>
      </p:sp>
    </p:spTree>
    <p:extLst>
      <p:ext uri="{BB962C8B-B14F-4D97-AF65-F5344CB8AC3E}">
        <p14:creationId xmlns:p14="http://schemas.microsoft.com/office/powerpoint/2010/main" val="133365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1ABAED-DE84-2993-3582-77C0B76EF72B}"/>
              </a:ext>
            </a:extLst>
          </p:cNvPr>
          <p:cNvSpPr txBox="1"/>
          <p:nvPr/>
        </p:nvSpPr>
        <p:spPr>
          <a:xfrm>
            <a:off x="109728" y="146304"/>
            <a:ext cx="11914632" cy="6556248"/>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224CCAF5-C297-1C12-3CF0-9B0CD7925BF6}"/>
              </a:ext>
            </a:extLst>
          </p:cNvPr>
          <p:cNvSpPr txBox="1"/>
          <p:nvPr/>
        </p:nvSpPr>
        <p:spPr>
          <a:xfrm>
            <a:off x="109728" y="146304"/>
            <a:ext cx="11841480" cy="7846892"/>
          </a:xfrm>
          <a:prstGeom prst="rect">
            <a:avLst/>
          </a:prstGeom>
          <a:noFill/>
        </p:spPr>
        <p:txBody>
          <a:bodyPr wrap="square" rtlCol="0">
            <a:spAutoFit/>
          </a:bodyPr>
          <a:lstStyle/>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ResultSet </a:t>
            </a:r>
            <a:r>
              <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getAllStock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"SELECT * FROM stock"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return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pstmt.executeQuery();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Vendor Management Methods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 </a:t>
            </a:r>
            <a:r>
              <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addVendor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 String vendorName, String contactInfo, String suppliedRiceTypes) throws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"INSERT INTO vendor (vendor_id, vendor_name, contact_info, supplied_rice_types) VALUES (?, ?,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try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vendorName);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3</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contactInfo);</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suppliedRiceTypes);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840760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04650B-A9BA-E4E4-2162-89AC4F017032}"/>
              </a:ext>
            </a:extLst>
          </p:cNvPr>
          <p:cNvSpPr txBox="1"/>
          <p:nvPr/>
        </p:nvSpPr>
        <p:spPr>
          <a:xfrm>
            <a:off x="128016" y="137160"/>
            <a:ext cx="11896344" cy="6257034"/>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 </a:t>
            </a:r>
            <a:r>
              <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updateVendor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 String vendorName, String contactInfo, String suppliedRiceTypes)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"UPDATE vendor SET vendor_name = ?, contact_info = ?, supplied_rice_types = ? WHERE vendor_id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try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vendorName);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contactInfo);</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pstmt.setString(</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3</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suppliedRiceTypes);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4</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 </a:t>
            </a:r>
            <a:r>
              <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deleteVendor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"DELETE FROM vendor WHERE vendor_id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try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pstmt.setInt(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vendorId);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pstmt.executeUpdate();</a:t>
            </a:r>
            <a:endParaRPr lang="en-US" dirty="0"/>
          </a:p>
        </p:txBody>
      </p:sp>
    </p:spTree>
    <p:extLst>
      <p:ext uri="{BB962C8B-B14F-4D97-AF65-F5344CB8AC3E}">
        <p14:creationId xmlns:p14="http://schemas.microsoft.com/office/powerpoint/2010/main" val="32638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19B874-EEBD-2D0B-53A4-D581F3228740}"/>
              </a:ext>
            </a:extLst>
          </p:cNvPr>
          <p:cNvSpPr txBox="1"/>
          <p:nvPr/>
        </p:nvSpPr>
        <p:spPr>
          <a:xfrm>
            <a:off x="182880" y="146304"/>
            <a:ext cx="11832336" cy="3560975"/>
          </a:xfrm>
          <a:prstGeom prst="rect">
            <a:avLst/>
          </a:prstGeom>
          <a:noFill/>
        </p:spPr>
        <p:txBody>
          <a:bodyPr wrap="square" rtlCol="0">
            <a:spAutoFit/>
          </a:bodyPr>
          <a:lstStyle/>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ResultSet </a:t>
            </a:r>
            <a:r>
              <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getAllVendors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throws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SQLException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String query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"SELECT * FROM vendor"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Connection conn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PreparedStatement pstmt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conn.prepareStatement(query);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return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pstmt.executeQuery();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6" name="TextBox 5">
            <a:extLst>
              <a:ext uri="{FF2B5EF4-FFF2-40B4-BE49-F238E27FC236}">
                <a16:creationId xmlns:a16="http://schemas.microsoft.com/office/drawing/2014/main" id="{318B6AE6-5BF0-2D2D-4532-2A00AB263950}"/>
              </a:ext>
            </a:extLst>
          </p:cNvPr>
          <p:cNvSpPr txBox="1"/>
          <p:nvPr/>
        </p:nvSpPr>
        <p:spPr>
          <a:xfrm>
            <a:off x="182880" y="2944368"/>
            <a:ext cx="11585448" cy="4233467"/>
          </a:xfrm>
          <a:prstGeom prst="rect">
            <a:avLst/>
          </a:prstGeom>
          <a:noFill/>
        </p:spPr>
        <p:txBody>
          <a:bodyPr wrap="square" rtlCol="0">
            <a:spAutoFit/>
          </a:bodyPr>
          <a:lstStyle/>
          <a:p>
            <a:pPr marL="342900" marR="0" lvl="0" indent="-342900">
              <a:lnSpc>
                <a:spcPct val="107000"/>
              </a:lnSpc>
              <a:spcAft>
                <a:spcPts val="800"/>
              </a:spcAft>
              <a:buFont typeface="+mj-lt"/>
              <a:buAutoNum type="arabicPeriod"/>
              <a:tabLst>
                <a:tab pos="400050" algn="l"/>
              </a:tabLst>
            </a:pP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The Key Components within the Following Source code Comprises up with the Vendor Management, Stock Management and the Integration System. Within the Vendor Management process vendor ID, name, contact information, and supplied rice types are given. For the Stock Management Process stock ID, rice type, quantity, and warehouse location are given. Within the Integration procedure the vendors are linked to the rice stock supply.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mj-lt"/>
              <a:buAutoNum type="arabicPeriod"/>
              <a:tabLst>
                <a:tab pos="400050" algn="l"/>
              </a:tabLst>
            </a:pP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Each class RiceStockManagementSystem, MainPanel, StockPanel, VendorPanel, DatabaseManager Encapsulates own data and methods within this project.  The DatabaseManager class </a:t>
            </a:r>
            <a:r>
              <a:rPr lang="en-US" sz="1800" kern="100" dirty="0">
                <a:solidFill>
                  <a:srgbClr val="FFFFFF"/>
                </a:solidFill>
                <a:effectLst/>
                <a:latin typeface="Gill Sans Ultra Bold" panose="020B0A02020104020203" pitchFamily="34" charset="0"/>
                <a:ea typeface="Calibri" panose="020F0502020204030204" pitchFamily="34" charset="0"/>
                <a:cs typeface="Times New Roman" panose="02020603050405020304" pitchFamily="18" charset="0"/>
              </a:rPr>
              <a:t>encapsulates</a:t>
            </a: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 database connection details and methods for stock and vendor management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mj-lt"/>
              <a:buAutoNum type="arabicPeriod"/>
              <a:tabLst>
                <a:tab pos="400050" algn="l"/>
                <a:tab pos="457200" algn="l"/>
              </a:tabLst>
            </a:pP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The DatabaseManager class </a:t>
            </a:r>
            <a:r>
              <a:rPr lang="en-US" sz="1800" kern="100" dirty="0">
                <a:solidFill>
                  <a:srgbClr val="FFFFFF"/>
                </a:solidFill>
                <a:effectLst/>
                <a:latin typeface="Gill Sans Ultra Bold" panose="020B0A02020104020203" pitchFamily="34" charset="0"/>
                <a:ea typeface="Calibri" panose="020F0502020204030204" pitchFamily="34" charset="0"/>
                <a:cs typeface="Times New Roman" panose="02020603050405020304" pitchFamily="18" charset="0"/>
              </a:rPr>
              <a:t>abstract</a:t>
            </a: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s the database operations through methods, hiding the underlying SQL operations from the rest of the application. GUI components are abstracted into separate classes (e.g., MainPanel, StockPanel, VendorPanel), which manage their own user interface elements.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3383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85BBB2-6CCA-46F1-AC3C-3245E1738766}"/>
              </a:ext>
            </a:extLst>
          </p:cNvPr>
          <p:cNvSpPr txBox="1"/>
          <p:nvPr/>
        </p:nvSpPr>
        <p:spPr>
          <a:xfrm>
            <a:off x="256032" y="256032"/>
            <a:ext cx="11365992" cy="1759969"/>
          </a:xfrm>
          <a:prstGeom prst="rect">
            <a:avLst/>
          </a:prstGeom>
          <a:noFill/>
        </p:spPr>
        <p:txBody>
          <a:bodyPr wrap="square" rtlCol="0">
            <a:spAutoFit/>
          </a:bodyPr>
          <a:lstStyle/>
          <a:p>
            <a:pPr marR="0" lvl="0">
              <a:lnSpc>
                <a:spcPct val="107000"/>
              </a:lnSpc>
              <a:spcAft>
                <a:spcPts val="800"/>
              </a:spcAft>
              <a:tabLst>
                <a:tab pos="400050" algn="l"/>
                <a:tab pos="457200" algn="l"/>
              </a:tabLst>
            </a:pP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4. The StockPanel and VendorPanel classes </a:t>
            </a:r>
            <a:r>
              <a:rPr lang="en-US" sz="1800" kern="100" dirty="0">
                <a:solidFill>
                  <a:srgbClr val="FFFFFF"/>
                </a:solidFill>
                <a:effectLst/>
                <a:latin typeface="Gill Sans Ultra Bold" panose="020B0A02020104020203" pitchFamily="34" charset="0"/>
                <a:ea typeface="Calibri" panose="020F0502020204030204" pitchFamily="34" charset="0"/>
                <a:cs typeface="Times New Roman" panose="02020603050405020304" pitchFamily="18" charset="0"/>
              </a:rPr>
              <a:t>inherit</a:t>
            </a: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 from JPanel, gaining all functionalities of a JPanel and allowing further customization.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tabLst>
                <a:tab pos="400050" algn="l"/>
              </a:tabLst>
            </a:pPr>
            <a:r>
              <a:rPr lang="en-US" sz="1800" kern="100" dirty="0">
                <a:solidFill>
                  <a:srgbClr val="FFFFFF"/>
                </a:solidFill>
                <a:effectLst/>
                <a:latin typeface="Gill Sans Ultra Bold" panose="020B0A02020104020203" pitchFamily="34" charset="0"/>
                <a:ea typeface="Calibri" panose="020F0502020204030204" pitchFamily="34" charset="0"/>
                <a:cs typeface="Times New Roman" panose="02020603050405020304" pitchFamily="18" charset="0"/>
              </a:rPr>
              <a:t>5. Polymorphism</a:t>
            </a: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 is seen in the way the StockPanel and VendorPanel classes can be used wherever a JPanel is expected. This allows for dynamic method binding and flexible code design.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8848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p>
            <a:r>
              <a:rPr lang="en" dirty="0"/>
              <a:t>INTRODUCTION</a:t>
            </a:r>
            <a:endParaRPr dirty="0"/>
          </a:p>
        </p:txBody>
      </p:sp>
      <p:sp>
        <p:nvSpPr>
          <p:cNvPr id="171" name="Google Shape;171;p39"/>
          <p:cNvSpPr txBox="1">
            <a:spLocks noGrp="1"/>
          </p:cNvSpPr>
          <p:nvPr>
            <p:ph type="body" idx="1"/>
          </p:nvPr>
        </p:nvSpPr>
        <p:spPr>
          <a:xfrm>
            <a:off x="1251333" y="1661367"/>
            <a:ext cx="9562800" cy="4053200"/>
          </a:xfrm>
          <a:prstGeom prst="rect">
            <a:avLst/>
          </a:prstGeom>
        </p:spPr>
        <p:txBody>
          <a:bodyPr spcFirstLastPara="1" wrap="square" lIns="121900" tIns="121900" rIns="121900" bIns="121900" anchor="t" anchorCtr="0">
            <a:noAutofit/>
          </a:bodyPr>
          <a:lstStyle/>
          <a:p>
            <a:pPr marL="285750" indent="-285750">
              <a:spcAft>
                <a:spcPts val="2133"/>
              </a:spcAft>
              <a:buFont typeface="Wingdings" panose="05000000000000000000" pitchFamily="2" charset="2"/>
              <a:buChar char="v"/>
            </a:pPr>
            <a:r>
              <a:rPr lang="en-US" sz="18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Sri Lanka, often referred to as the "Granary of the East," has a long-standing tradition of rice cultivation that forms the backbone of the country's agriculture. Rice is not only the staple food for the majority of the population but also a critical component of the nation's economy. The efficient management of rice stocks is paramount to ensure food security, stabilize market prices, and enhance the livelihoods of farmers. In recent years, the challenges of unpredictable weather patterns, pest infestations, and supply chain disruptions have underscored the need for robust and agile rice stock management systems. The primary objective of this Presentation  is to Show case a Java program to Collect the necessary information related to the rice stocks within Sri Lanka from the rice dealers and provide the acute information of rice stocks for the general public and the government with much ease. Apart from the production of rice within the country itself Sri Lanka make dire imports from other countries as well. </a:t>
            </a:r>
            <a:endParaRPr dirty="0"/>
          </a:p>
        </p:txBody>
      </p:sp>
      <p:cxnSp>
        <p:nvCxnSpPr>
          <p:cNvPr id="172"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1251332" y="5620122"/>
            <a:ext cx="9562799" cy="972701"/>
          </a:xfrm>
          <a:prstGeom prst="rect">
            <a:avLst/>
          </a:prstGeom>
          <a:noFill/>
          <a:ln>
            <a:noFill/>
          </a:ln>
        </p:spPr>
        <p:txBody>
          <a:bodyPr spcFirstLastPara="1" wrap="square" lIns="121900" tIns="121900" rIns="121900" bIns="121900" anchor="t" anchorCtr="0">
            <a:noAutofit/>
          </a:bodyPr>
          <a:lstStyle/>
          <a:p>
            <a:pPr marL="285750" indent="-285750" defTabSz="1219170">
              <a:lnSpc>
                <a:spcPct val="115000"/>
              </a:lnSpc>
              <a:spcAft>
                <a:spcPts val="2133"/>
              </a:spcAft>
              <a:buClr>
                <a:srgbClr val="000000"/>
              </a:buClr>
              <a:buFont typeface="Wingdings" panose="05000000000000000000" pitchFamily="2" charset="2"/>
              <a:buChar char="v"/>
            </a:pPr>
            <a:r>
              <a:rPr lang="en-US" sz="1533" kern="0" dirty="0">
                <a:solidFill>
                  <a:srgbClr val="85D5E6"/>
                </a:solidFill>
                <a:latin typeface="Montserrat ExtraBold"/>
                <a:ea typeface="Montserrat ExtraBold"/>
                <a:cs typeface="Montserrat ExtraBold"/>
                <a:sym typeface="Montserrat ExtraBold"/>
              </a:rPr>
              <a:t>Implementation of a Program is in dire need to cope up with the Rice crisis in Sri Lanka before the Agricultural Economy proceed to peril     ~Advocata Institute Sri Lanka </a:t>
            </a:r>
            <a:endParaRPr sz="1533" kern="0" dirty="0">
              <a:solidFill>
                <a:srgbClr val="85D5E6"/>
              </a:solidFill>
              <a:latin typeface="Montserrat ExtraBold"/>
              <a:ea typeface="Montserrat ExtraBold"/>
              <a:cs typeface="Montserrat ExtraBold"/>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8" name="Group 1887"/>
          <p:cNvGrpSpPr/>
          <p:nvPr/>
        </p:nvGrpSpPr>
        <p:grpSpPr>
          <a:xfrm>
            <a:off x="7014123" y="1966913"/>
            <a:ext cx="2297112" cy="1900237"/>
            <a:chOff x="6635750" y="1966913"/>
            <a:chExt cx="2297112" cy="1900237"/>
          </a:xfrm>
          <a:solidFill>
            <a:schemeClr val="bg2">
              <a:lumMod val="90000"/>
              <a:lumOff val="10000"/>
            </a:schemeClr>
          </a:solidFill>
        </p:grpSpPr>
        <p:sp>
          <p:nvSpPr>
            <p:cNvPr id="1822" name="Freeform 475"/>
            <p:cNvSpPr>
              <a:spLocks/>
            </p:cNvSpPr>
            <p:nvPr/>
          </p:nvSpPr>
          <p:spPr bwMode="auto">
            <a:xfrm>
              <a:off x="6643688" y="2632075"/>
              <a:ext cx="2281237" cy="1235075"/>
            </a:xfrm>
            <a:custGeom>
              <a:avLst/>
              <a:gdLst>
                <a:gd name="T0" fmla="*/ 590 w 590"/>
                <a:gd name="T1" fmla="*/ 0 h 319"/>
                <a:gd name="T2" fmla="*/ 585 w 590"/>
                <a:gd name="T3" fmla="*/ 7 h 319"/>
                <a:gd name="T4" fmla="*/ 306 w 590"/>
                <a:gd name="T5" fmla="*/ 168 h 319"/>
                <a:gd name="T6" fmla="*/ 282 w 590"/>
                <a:gd name="T7" fmla="*/ 168 h 319"/>
                <a:gd name="T8" fmla="*/ 5 w 590"/>
                <a:gd name="T9" fmla="*/ 7 h 319"/>
                <a:gd name="T10" fmla="*/ 0 w 590"/>
                <a:gd name="T11" fmla="*/ 0 h 319"/>
                <a:gd name="T12" fmla="*/ 0 w 590"/>
                <a:gd name="T13" fmla="*/ 147 h 319"/>
                <a:gd name="T14" fmla="*/ 5 w 590"/>
                <a:gd name="T15" fmla="*/ 154 h 319"/>
                <a:gd name="T16" fmla="*/ 282 w 590"/>
                <a:gd name="T17" fmla="*/ 315 h 319"/>
                <a:gd name="T18" fmla="*/ 306 w 590"/>
                <a:gd name="T19" fmla="*/ 315 h 319"/>
                <a:gd name="T20" fmla="*/ 585 w 590"/>
                <a:gd name="T21" fmla="*/ 154 h 319"/>
                <a:gd name="T22" fmla="*/ 590 w 590"/>
                <a:gd name="T23" fmla="*/ 147 h 319"/>
                <a:gd name="T24" fmla="*/ 590 w 590"/>
                <a:gd name="T2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319">
                  <a:moveTo>
                    <a:pt x="590" y="0"/>
                  </a:moveTo>
                  <a:cubicBezTo>
                    <a:pt x="590" y="2"/>
                    <a:pt x="589" y="5"/>
                    <a:pt x="585" y="7"/>
                  </a:cubicBezTo>
                  <a:cubicBezTo>
                    <a:pt x="306" y="168"/>
                    <a:pt x="306" y="168"/>
                    <a:pt x="306" y="168"/>
                  </a:cubicBezTo>
                  <a:cubicBezTo>
                    <a:pt x="299" y="172"/>
                    <a:pt x="289" y="172"/>
                    <a:pt x="282" y="168"/>
                  </a:cubicBezTo>
                  <a:cubicBezTo>
                    <a:pt x="5" y="7"/>
                    <a:pt x="5" y="7"/>
                    <a:pt x="5" y="7"/>
                  </a:cubicBezTo>
                  <a:cubicBezTo>
                    <a:pt x="2" y="5"/>
                    <a:pt x="0" y="2"/>
                    <a:pt x="0" y="0"/>
                  </a:cubicBezTo>
                  <a:cubicBezTo>
                    <a:pt x="0" y="147"/>
                    <a:pt x="0" y="147"/>
                    <a:pt x="0" y="147"/>
                  </a:cubicBezTo>
                  <a:cubicBezTo>
                    <a:pt x="0" y="150"/>
                    <a:pt x="2" y="152"/>
                    <a:pt x="5" y="154"/>
                  </a:cubicBezTo>
                  <a:cubicBezTo>
                    <a:pt x="282" y="315"/>
                    <a:pt x="282" y="315"/>
                    <a:pt x="282" y="315"/>
                  </a:cubicBezTo>
                  <a:cubicBezTo>
                    <a:pt x="289" y="319"/>
                    <a:pt x="299" y="319"/>
                    <a:pt x="306" y="315"/>
                  </a:cubicBezTo>
                  <a:cubicBezTo>
                    <a:pt x="585" y="154"/>
                    <a:pt x="585" y="154"/>
                    <a:pt x="585" y="154"/>
                  </a:cubicBezTo>
                  <a:cubicBezTo>
                    <a:pt x="589" y="152"/>
                    <a:pt x="590" y="150"/>
                    <a:pt x="590" y="147"/>
                  </a:cubicBezTo>
                  <a:lnTo>
                    <a:pt x="5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23" name="Freeform 476"/>
            <p:cNvSpPr>
              <a:spLocks/>
            </p:cNvSpPr>
            <p:nvPr/>
          </p:nvSpPr>
          <p:spPr bwMode="auto">
            <a:xfrm>
              <a:off x="6635750" y="1966913"/>
              <a:ext cx="2297112" cy="1330325"/>
            </a:xfrm>
            <a:custGeom>
              <a:avLst/>
              <a:gdLst>
                <a:gd name="T0" fmla="*/ 286 w 594"/>
                <a:gd name="T1" fmla="*/ 4 h 344"/>
                <a:gd name="T2" fmla="*/ 310 w 594"/>
                <a:gd name="T3" fmla="*/ 4 h 344"/>
                <a:gd name="T4" fmla="*/ 587 w 594"/>
                <a:gd name="T5" fmla="*/ 165 h 344"/>
                <a:gd name="T6" fmla="*/ 587 w 594"/>
                <a:gd name="T7" fmla="*/ 179 h 344"/>
                <a:gd name="T8" fmla="*/ 308 w 594"/>
                <a:gd name="T9" fmla="*/ 340 h 344"/>
                <a:gd name="T10" fmla="*/ 284 w 594"/>
                <a:gd name="T11" fmla="*/ 340 h 344"/>
                <a:gd name="T12" fmla="*/ 7 w 594"/>
                <a:gd name="T13" fmla="*/ 179 h 344"/>
                <a:gd name="T14" fmla="*/ 7 w 594"/>
                <a:gd name="T15" fmla="*/ 165 h 344"/>
                <a:gd name="T16" fmla="*/ 286 w 594"/>
                <a:gd name="T17" fmla="*/ 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4" h="344">
                  <a:moveTo>
                    <a:pt x="286" y="4"/>
                  </a:moveTo>
                  <a:cubicBezTo>
                    <a:pt x="293" y="0"/>
                    <a:pt x="303" y="0"/>
                    <a:pt x="310" y="4"/>
                  </a:cubicBezTo>
                  <a:cubicBezTo>
                    <a:pt x="587" y="165"/>
                    <a:pt x="587" y="165"/>
                    <a:pt x="587" y="165"/>
                  </a:cubicBezTo>
                  <a:cubicBezTo>
                    <a:pt x="594" y="169"/>
                    <a:pt x="594" y="175"/>
                    <a:pt x="587" y="179"/>
                  </a:cubicBezTo>
                  <a:cubicBezTo>
                    <a:pt x="308" y="340"/>
                    <a:pt x="308" y="340"/>
                    <a:pt x="308" y="340"/>
                  </a:cubicBezTo>
                  <a:cubicBezTo>
                    <a:pt x="301" y="344"/>
                    <a:pt x="291" y="344"/>
                    <a:pt x="284" y="340"/>
                  </a:cubicBezTo>
                  <a:cubicBezTo>
                    <a:pt x="7" y="179"/>
                    <a:pt x="7" y="179"/>
                    <a:pt x="7" y="179"/>
                  </a:cubicBezTo>
                  <a:cubicBezTo>
                    <a:pt x="0" y="175"/>
                    <a:pt x="0" y="169"/>
                    <a:pt x="7" y="165"/>
                  </a:cubicBezTo>
                  <a:lnTo>
                    <a:pt x="286" y="4"/>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87" name="Group 1886"/>
          <p:cNvGrpSpPr/>
          <p:nvPr/>
        </p:nvGrpSpPr>
        <p:grpSpPr>
          <a:xfrm>
            <a:off x="9079461" y="3471863"/>
            <a:ext cx="2293937" cy="1676400"/>
            <a:chOff x="8701088" y="3471863"/>
            <a:chExt cx="2293937" cy="1676400"/>
          </a:xfrm>
        </p:grpSpPr>
        <p:sp>
          <p:nvSpPr>
            <p:cNvPr id="1824" name="Freeform 477"/>
            <p:cNvSpPr>
              <a:spLocks/>
            </p:cNvSpPr>
            <p:nvPr/>
          </p:nvSpPr>
          <p:spPr bwMode="auto">
            <a:xfrm>
              <a:off x="8705850" y="4137025"/>
              <a:ext cx="2284412" cy="1011238"/>
            </a:xfrm>
            <a:custGeom>
              <a:avLst/>
              <a:gdLst>
                <a:gd name="T0" fmla="*/ 591 w 591"/>
                <a:gd name="T1" fmla="*/ 0 h 261"/>
                <a:gd name="T2" fmla="*/ 586 w 591"/>
                <a:gd name="T3" fmla="*/ 7 h 261"/>
                <a:gd name="T4" fmla="*/ 306 w 591"/>
                <a:gd name="T5" fmla="*/ 168 h 261"/>
                <a:gd name="T6" fmla="*/ 283 w 591"/>
                <a:gd name="T7" fmla="*/ 168 h 261"/>
                <a:gd name="T8" fmla="*/ 5 w 591"/>
                <a:gd name="T9" fmla="*/ 7 h 261"/>
                <a:gd name="T10" fmla="*/ 0 w 591"/>
                <a:gd name="T11" fmla="*/ 0 h 261"/>
                <a:gd name="T12" fmla="*/ 0 w 591"/>
                <a:gd name="T13" fmla="*/ 90 h 261"/>
                <a:gd name="T14" fmla="*/ 5 w 591"/>
                <a:gd name="T15" fmla="*/ 96 h 261"/>
                <a:gd name="T16" fmla="*/ 283 w 591"/>
                <a:gd name="T17" fmla="*/ 258 h 261"/>
                <a:gd name="T18" fmla="*/ 307 w 591"/>
                <a:gd name="T19" fmla="*/ 258 h 261"/>
                <a:gd name="T20" fmla="*/ 586 w 591"/>
                <a:gd name="T21" fmla="*/ 96 h 261"/>
                <a:gd name="T22" fmla="*/ 591 w 591"/>
                <a:gd name="T23" fmla="*/ 89 h 261"/>
                <a:gd name="T24" fmla="*/ 591 w 591"/>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261">
                  <a:moveTo>
                    <a:pt x="591" y="0"/>
                  </a:moveTo>
                  <a:cubicBezTo>
                    <a:pt x="591" y="3"/>
                    <a:pt x="589" y="5"/>
                    <a:pt x="586" y="7"/>
                  </a:cubicBezTo>
                  <a:cubicBezTo>
                    <a:pt x="306" y="168"/>
                    <a:pt x="306" y="168"/>
                    <a:pt x="306" y="168"/>
                  </a:cubicBezTo>
                  <a:cubicBezTo>
                    <a:pt x="300" y="172"/>
                    <a:pt x="289" y="172"/>
                    <a:pt x="283" y="168"/>
                  </a:cubicBezTo>
                  <a:cubicBezTo>
                    <a:pt x="5" y="7"/>
                    <a:pt x="5" y="7"/>
                    <a:pt x="5" y="7"/>
                  </a:cubicBezTo>
                  <a:cubicBezTo>
                    <a:pt x="2" y="5"/>
                    <a:pt x="0" y="3"/>
                    <a:pt x="0" y="0"/>
                  </a:cubicBezTo>
                  <a:cubicBezTo>
                    <a:pt x="0" y="90"/>
                    <a:pt x="0" y="90"/>
                    <a:pt x="0" y="90"/>
                  </a:cubicBezTo>
                  <a:cubicBezTo>
                    <a:pt x="0" y="92"/>
                    <a:pt x="2" y="94"/>
                    <a:pt x="5" y="96"/>
                  </a:cubicBezTo>
                  <a:cubicBezTo>
                    <a:pt x="283" y="258"/>
                    <a:pt x="283" y="258"/>
                    <a:pt x="283" y="258"/>
                  </a:cubicBezTo>
                  <a:cubicBezTo>
                    <a:pt x="289" y="261"/>
                    <a:pt x="300" y="261"/>
                    <a:pt x="307" y="258"/>
                  </a:cubicBezTo>
                  <a:cubicBezTo>
                    <a:pt x="586" y="96"/>
                    <a:pt x="586" y="96"/>
                    <a:pt x="586" y="96"/>
                  </a:cubicBezTo>
                  <a:cubicBezTo>
                    <a:pt x="589" y="94"/>
                    <a:pt x="591" y="92"/>
                    <a:pt x="591" y="89"/>
                  </a:cubicBezTo>
                  <a:lnTo>
                    <a:pt x="59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25" name="Freeform 478"/>
            <p:cNvSpPr>
              <a:spLocks/>
            </p:cNvSpPr>
            <p:nvPr/>
          </p:nvSpPr>
          <p:spPr bwMode="auto">
            <a:xfrm>
              <a:off x="8701088" y="3471863"/>
              <a:ext cx="2293937" cy="1331913"/>
            </a:xfrm>
            <a:custGeom>
              <a:avLst/>
              <a:gdLst>
                <a:gd name="T0" fmla="*/ 286 w 593"/>
                <a:gd name="T1" fmla="*/ 4 h 344"/>
                <a:gd name="T2" fmla="*/ 309 w 593"/>
                <a:gd name="T3" fmla="*/ 4 h 344"/>
                <a:gd name="T4" fmla="*/ 587 w 593"/>
                <a:gd name="T5" fmla="*/ 165 h 344"/>
                <a:gd name="T6" fmla="*/ 587 w 593"/>
                <a:gd name="T7" fmla="*/ 179 h 344"/>
                <a:gd name="T8" fmla="*/ 307 w 593"/>
                <a:gd name="T9" fmla="*/ 340 h 344"/>
                <a:gd name="T10" fmla="*/ 284 w 593"/>
                <a:gd name="T11" fmla="*/ 340 h 344"/>
                <a:gd name="T12" fmla="*/ 6 w 593"/>
                <a:gd name="T13" fmla="*/ 179 h 344"/>
                <a:gd name="T14" fmla="*/ 6 w 593"/>
                <a:gd name="T15" fmla="*/ 165 h 344"/>
                <a:gd name="T16" fmla="*/ 286 w 593"/>
                <a:gd name="T17" fmla="*/ 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44">
                  <a:moveTo>
                    <a:pt x="286" y="4"/>
                  </a:moveTo>
                  <a:cubicBezTo>
                    <a:pt x="292" y="0"/>
                    <a:pt x="303" y="0"/>
                    <a:pt x="309" y="4"/>
                  </a:cubicBezTo>
                  <a:cubicBezTo>
                    <a:pt x="587" y="165"/>
                    <a:pt x="587" y="165"/>
                    <a:pt x="587" y="165"/>
                  </a:cubicBezTo>
                  <a:cubicBezTo>
                    <a:pt x="593" y="169"/>
                    <a:pt x="593" y="175"/>
                    <a:pt x="587" y="179"/>
                  </a:cubicBezTo>
                  <a:cubicBezTo>
                    <a:pt x="307" y="340"/>
                    <a:pt x="307" y="340"/>
                    <a:pt x="307" y="340"/>
                  </a:cubicBezTo>
                  <a:cubicBezTo>
                    <a:pt x="301" y="344"/>
                    <a:pt x="290" y="344"/>
                    <a:pt x="284" y="340"/>
                  </a:cubicBezTo>
                  <a:cubicBezTo>
                    <a:pt x="6" y="179"/>
                    <a:pt x="6" y="179"/>
                    <a:pt x="6" y="179"/>
                  </a:cubicBezTo>
                  <a:cubicBezTo>
                    <a:pt x="0" y="175"/>
                    <a:pt x="0" y="169"/>
                    <a:pt x="6" y="165"/>
                  </a:cubicBezTo>
                  <a:lnTo>
                    <a:pt x="286" y="4"/>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901" name="Group 1900"/>
          <p:cNvGrpSpPr/>
          <p:nvPr/>
        </p:nvGrpSpPr>
        <p:grpSpPr>
          <a:xfrm>
            <a:off x="6456911" y="2392363"/>
            <a:ext cx="3117849" cy="2771775"/>
            <a:chOff x="6078538" y="2392363"/>
            <a:chExt cx="3117849" cy="2771775"/>
          </a:xfrm>
        </p:grpSpPr>
        <p:sp>
          <p:nvSpPr>
            <p:cNvPr id="1826" name="Freeform 479"/>
            <p:cNvSpPr>
              <a:spLocks/>
            </p:cNvSpPr>
            <p:nvPr/>
          </p:nvSpPr>
          <p:spPr bwMode="auto">
            <a:xfrm>
              <a:off x="6721475" y="4351338"/>
              <a:ext cx="2474912" cy="579438"/>
            </a:xfrm>
            <a:custGeom>
              <a:avLst/>
              <a:gdLst>
                <a:gd name="T0" fmla="*/ 0 w 1559"/>
                <a:gd name="T1" fmla="*/ 365 h 365"/>
                <a:gd name="T2" fmla="*/ 633 w 1559"/>
                <a:gd name="T3" fmla="*/ 0 h 365"/>
                <a:gd name="T4" fmla="*/ 1250 w 1559"/>
                <a:gd name="T5" fmla="*/ 348 h 365"/>
                <a:gd name="T6" fmla="*/ 1559 w 1559"/>
                <a:gd name="T7" fmla="*/ 173 h 365"/>
              </a:gdLst>
              <a:ahLst/>
              <a:cxnLst>
                <a:cxn ang="0">
                  <a:pos x="T0" y="T1"/>
                </a:cxn>
                <a:cxn ang="0">
                  <a:pos x="T2" y="T3"/>
                </a:cxn>
                <a:cxn ang="0">
                  <a:pos x="T4" y="T5"/>
                </a:cxn>
                <a:cxn ang="0">
                  <a:pos x="T6" y="T7"/>
                </a:cxn>
              </a:cxnLst>
              <a:rect l="0" t="0" r="r" b="b"/>
              <a:pathLst>
                <a:path w="1559" h="365">
                  <a:moveTo>
                    <a:pt x="0" y="365"/>
                  </a:moveTo>
                  <a:lnTo>
                    <a:pt x="633" y="0"/>
                  </a:lnTo>
                  <a:lnTo>
                    <a:pt x="1250" y="348"/>
                  </a:lnTo>
                  <a:lnTo>
                    <a:pt x="1559" y="173"/>
                  </a:lnTo>
                </a:path>
              </a:pathLst>
            </a:custGeom>
            <a:noFill/>
            <a:ln w="15875"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27" name="Freeform 480"/>
            <p:cNvSpPr>
              <a:spLocks/>
            </p:cNvSpPr>
            <p:nvPr/>
          </p:nvSpPr>
          <p:spPr bwMode="auto">
            <a:xfrm>
              <a:off x="6078538" y="4559300"/>
              <a:ext cx="587375" cy="344488"/>
            </a:xfrm>
            <a:custGeom>
              <a:avLst/>
              <a:gdLst>
                <a:gd name="T0" fmla="*/ 0 w 370"/>
                <a:gd name="T1" fmla="*/ 0 h 217"/>
                <a:gd name="T2" fmla="*/ 370 w 370"/>
                <a:gd name="T3" fmla="*/ 217 h 217"/>
                <a:gd name="T4" fmla="*/ 370 w 370"/>
                <a:gd name="T5" fmla="*/ 100 h 217"/>
              </a:gdLst>
              <a:ahLst/>
              <a:cxnLst>
                <a:cxn ang="0">
                  <a:pos x="T0" y="T1"/>
                </a:cxn>
                <a:cxn ang="0">
                  <a:pos x="T2" y="T3"/>
                </a:cxn>
                <a:cxn ang="0">
                  <a:pos x="T4" y="T5"/>
                </a:cxn>
              </a:cxnLst>
              <a:rect l="0" t="0" r="r" b="b"/>
              <a:pathLst>
                <a:path w="370" h="217">
                  <a:moveTo>
                    <a:pt x="0" y="0"/>
                  </a:moveTo>
                  <a:lnTo>
                    <a:pt x="370" y="217"/>
                  </a:lnTo>
                  <a:lnTo>
                    <a:pt x="370" y="100"/>
                  </a:lnTo>
                </a:path>
              </a:pathLst>
            </a:custGeom>
            <a:noFill/>
            <a:ln w="15875"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28" name="Freeform 481"/>
            <p:cNvSpPr>
              <a:spLocks/>
            </p:cNvSpPr>
            <p:nvPr/>
          </p:nvSpPr>
          <p:spPr bwMode="auto">
            <a:xfrm>
              <a:off x="6597650" y="2392363"/>
              <a:ext cx="1187450" cy="2433638"/>
            </a:xfrm>
            <a:custGeom>
              <a:avLst/>
              <a:gdLst>
                <a:gd name="T0" fmla="*/ 748 w 748"/>
                <a:gd name="T1" fmla="*/ 0 h 1533"/>
                <a:gd name="T2" fmla="*/ 748 w 748"/>
                <a:gd name="T3" fmla="*/ 110 h 1533"/>
                <a:gd name="T4" fmla="*/ 341 w 748"/>
                <a:gd name="T5" fmla="*/ 346 h 1533"/>
                <a:gd name="T6" fmla="*/ 341 w 748"/>
                <a:gd name="T7" fmla="*/ 702 h 1533"/>
                <a:gd name="T8" fmla="*/ 0 w 748"/>
                <a:gd name="T9" fmla="*/ 899 h 1533"/>
                <a:gd name="T10" fmla="*/ 560 w 748"/>
                <a:gd name="T11" fmla="*/ 1221 h 1533"/>
                <a:gd name="T12" fmla="*/ 17 w 748"/>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748" h="1533">
                  <a:moveTo>
                    <a:pt x="748" y="0"/>
                  </a:moveTo>
                  <a:lnTo>
                    <a:pt x="748" y="110"/>
                  </a:lnTo>
                  <a:lnTo>
                    <a:pt x="341" y="346"/>
                  </a:lnTo>
                  <a:lnTo>
                    <a:pt x="341" y="702"/>
                  </a:lnTo>
                  <a:lnTo>
                    <a:pt x="0" y="899"/>
                  </a:lnTo>
                  <a:lnTo>
                    <a:pt x="560" y="1221"/>
                  </a:lnTo>
                  <a:lnTo>
                    <a:pt x="17" y="1533"/>
                  </a:lnTo>
                </a:path>
              </a:pathLst>
            </a:custGeom>
            <a:noFill/>
            <a:ln w="15875"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29" name="Freeform 482"/>
            <p:cNvSpPr>
              <a:spLocks/>
            </p:cNvSpPr>
            <p:nvPr/>
          </p:nvSpPr>
          <p:spPr bwMode="auto">
            <a:xfrm>
              <a:off x="6721475" y="4745038"/>
              <a:ext cx="393700" cy="419100"/>
            </a:xfrm>
            <a:custGeom>
              <a:avLst/>
              <a:gdLst>
                <a:gd name="T0" fmla="*/ 248 w 248"/>
                <a:gd name="T1" fmla="*/ 264 h 264"/>
                <a:gd name="T2" fmla="*/ 0 w 248"/>
                <a:gd name="T3" fmla="*/ 117 h 264"/>
                <a:gd name="T4" fmla="*/ 0 w 248"/>
                <a:gd name="T5" fmla="*/ 0 h 264"/>
              </a:gdLst>
              <a:ahLst/>
              <a:cxnLst>
                <a:cxn ang="0">
                  <a:pos x="T0" y="T1"/>
                </a:cxn>
                <a:cxn ang="0">
                  <a:pos x="T2" y="T3"/>
                </a:cxn>
                <a:cxn ang="0">
                  <a:pos x="T4" y="T5"/>
                </a:cxn>
              </a:cxnLst>
              <a:rect l="0" t="0" r="r" b="b"/>
              <a:pathLst>
                <a:path w="248" h="264">
                  <a:moveTo>
                    <a:pt x="248" y="264"/>
                  </a:moveTo>
                  <a:lnTo>
                    <a:pt x="0" y="117"/>
                  </a:lnTo>
                  <a:lnTo>
                    <a:pt x="0" y="0"/>
                  </a:lnTo>
                </a:path>
              </a:pathLst>
            </a:custGeom>
            <a:noFill/>
            <a:ln w="15875" cap="rnd">
              <a:solidFill>
                <a:schemeClr val="bg2">
                  <a:lumMod val="8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047" name="Group 2046"/>
          <p:cNvGrpSpPr/>
          <p:nvPr/>
        </p:nvGrpSpPr>
        <p:grpSpPr>
          <a:xfrm>
            <a:off x="8465098" y="4203700"/>
            <a:ext cx="1419225" cy="1052513"/>
            <a:chOff x="8086725" y="4203700"/>
            <a:chExt cx="1419225" cy="1052513"/>
          </a:xfrm>
          <a:effectLst>
            <a:outerShdw blurRad="152400" dist="76200" dir="2700000" algn="tl" rotWithShape="0">
              <a:prstClr val="black">
                <a:alpha val="40000"/>
              </a:prstClr>
            </a:outerShdw>
          </a:effectLst>
        </p:grpSpPr>
        <p:grpSp>
          <p:nvGrpSpPr>
            <p:cNvPr id="1890" name="Group 1889"/>
            <p:cNvGrpSpPr/>
            <p:nvPr/>
          </p:nvGrpSpPr>
          <p:grpSpPr>
            <a:xfrm>
              <a:off x="8086725" y="4814888"/>
              <a:ext cx="714375" cy="441325"/>
              <a:chOff x="8086725" y="4814888"/>
              <a:chExt cx="714375" cy="441325"/>
            </a:xfrm>
          </p:grpSpPr>
          <p:sp>
            <p:nvSpPr>
              <p:cNvPr id="1830" name="Freeform 483"/>
              <p:cNvSpPr>
                <a:spLocks/>
              </p:cNvSpPr>
              <p:nvPr/>
            </p:nvSpPr>
            <p:spPr bwMode="auto">
              <a:xfrm>
                <a:off x="8086725" y="4900613"/>
                <a:ext cx="571500" cy="355600"/>
              </a:xfrm>
              <a:custGeom>
                <a:avLst/>
                <a:gdLst>
                  <a:gd name="T0" fmla="*/ 0 w 360"/>
                  <a:gd name="T1" fmla="*/ 0 h 224"/>
                  <a:gd name="T2" fmla="*/ 0 w 360"/>
                  <a:gd name="T3" fmla="*/ 17 h 224"/>
                  <a:gd name="T4" fmla="*/ 360 w 360"/>
                  <a:gd name="T5" fmla="*/ 224 h 224"/>
                  <a:gd name="T6" fmla="*/ 360 w 360"/>
                  <a:gd name="T7" fmla="*/ 209 h 224"/>
                  <a:gd name="T8" fmla="*/ 0 w 360"/>
                  <a:gd name="T9" fmla="*/ 0 h 224"/>
                </a:gdLst>
                <a:ahLst/>
                <a:cxnLst>
                  <a:cxn ang="0">
                    <a:pos x="T0" y="T1"/>
                  </a:cxn>
                  <a:cxn ang="0">
                    <a:pos x="T2" y="T3"/>
                  </a:cxn>
                  <a:cxn ang="0">
                    <a:pos x="T4" y="T5"/>
                  </a:cxn>
                  <a:cxn ang="0">
                    <a:pos x="T6" y="T7"/>
                  </a:cxn>
                  <a:cxn ang="0">
                    <a:pos x="T8" y="T9"/>
                  </a:cxn>
                </a:cxnLst>
                <a:rect l="0" t="0" r="r" b="b"/>
                <a:pathLst>
                  <a:path w="360" h="224">
                    <a:moveTo>
                      <a:pt x="0" y="0"/>
                    </a:moveTo>
                    <a:lnTo>
                      <a:pt x="0" y="17"/>
                    </a:lnTo>
                    <a:lnTo>
                      <a:pt x="360" y="224"/>
                    </a:lnTo>
                    <a:lnTo>
                      <a:pt x="360" y="209"/>
                    </a:lnTo>
                    <a:lnTo>
                      <a:pt x="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1" name="Freeform 484"/>
              <p:cNvSpPr>
                <a:spLocks/>
              </p:cNvSpPr>
              <p:nvPr/>
            </p:nvSpPr>
            <p:spPr bwMode="auto">
              <a:xfrm>
                <a:off x="8658225" y="5148263"/>
                <a:ext cx="142875" cy="107950"/>
              </a:xfrm>
              <a:custGeom>
                <a:avLst/>
                <a:gdLst>
                  <a:gd name="T0" fmla="*/ 0 w 90"/>
                  <a:gd name="T1" fmla="*/ 53 h 68"/>
                  <a:gd name="T2" fmla="*/ 0 w 90"/>
                  <a:gd name="T3" fmla="*/ 68 h 68"/>
                  <a:gd name="T4" fmla="*/ 90 w 90"/>
                  <a:gd name="T5" fmla="*/ 17 h 68"/>
                  <a:gd name="T6" fmla="*/ 90 w 90"/>
                  <a:gd name="T7" fmla="*/ 0 h 68"/>
                  <a:gd name="T8" fmla="*/ 0 w 90"/>
                  <a:gd name="T9" fmla="*/ 53 h 68"/>
                </a:gdLst>
                <a:ahLst/>
                <a:cxnLst>
                  <a:cxn ang="0">
                    <a:pos x="T0" y="T1"/>
                  </a:cxn>
                  <a:cxn ang="0">
                    <a:pos x="T2" y="T3"/>
                  </a:cxn>
                  <a:cxn ang="0">
                    <a:pos x="T4" y="T5"/>
                  </a:cxn>
                  <a:cxn ang="0">
                    <a:pos x="T6" y="T7"/>
                  </a:cxn>
                  <a:cxn ang="0">
                    <a:pos x="T8" y="T9"/>
                  </a:cxn>
                </a:cxnLst>
                <a:rect l="0" t="0" r="r" b="b"/>
                <a:pathLst>
                  <a:path w="90" h="68">
                    <a:moveTo>
                      <a:pt x="0" y="53"/>
                    </a:moveTo>
                    <a:lnTo>
                      <a:pt x="0" y="68"/>
                    </a:lnTo>
                    <a:lnTo>
                      <a:pt x="90" y="17"/>
                    </a:lnTo>
                    <a:lnTo>
                      <a:pt x="90" y="0"/>
                    </a:lnTo>
                    <a:lnTo>
                      <a:pt x="0" y="53"/>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2" name="Freeform 485"/>
              <p:cNvSpPr>
                <a:spLocks/>
              </p:cNvSpPr>
              <p:nvPr/>
            </p:nvSpPr>
            <p:spPr bwMode="auto">
              <a:xfrm>
                <a:off x="8086725" y="4814888"/>
                <a:ext cx="714375" cy="417513"/>
              </a:xfrm>
              <a:custGeom>
                <a:avLst/>
                <a:gdLst>
                  <a:gd name="T0" fmla="*/ 90 w 450"/>
                  <a:gd name="T1" fmla="*/ 0 h 263"/>
                  <a:gd name="T2" fmla="*/ 0 w 450"/>
                  <a:gd name="T3" fmla="*/ 54 h 263"/>
                  <a:gd name="T4" fmla="*/ 360 w 450"/>
                  <a:gd name="T5" fmla="*/ 263 h 263"/>
                  <a:gd name="T6" fmla="*/ 450 w 450"/>
                  <a:gd name="T7" fmla="*/ 210 h 263"/>
                  <a:gd name="T8" fmla="*/ 90 w 450"/>
                  <a:gd name="T9" fmla="*/ 0 h 263"/>
                </a:gdLst>
                <a:ahLst/>
                <a:cxnLst>
                  <a:cxn ang="0">
                    <a:pos x="T0" y="T1"/>
                  </a:cxn>
                  <a:cxn ang="0">
                    <a:pos x="T2" y="T3"/>
                  </a:cxn>
                  <a:cxn ang="0">
                    <a:pos x="T4" y="T5"/>
                  </a:cxn>
                  <a:cxn ang="0">
                    <a:pos x="T6" y="T7"/>
                  </a:cxn>
                  <a:cxn ang="0">
                    <a:pos x="T8" y="T9"/>
                  </a:cxn>
                </a:cxnLst>
                <a:rect l="0" t="0" r="r" b="b"/>
                <a:pathLst>
                  <a:path w="450" h="263">
                    <a:moveTo>
                      <a:pt x="90" y="0"/>
                    </a:moveTo>
                    <a:lnTo>
                      <a:pt x="0" y="54"/>
                    </a:lnTo>
                    <a:lnTo>
                      <a:pt x="360" y="263"/>
                    </a:lnTo>
                    <a:lnTo>
                      <a:pt x="450" y="210"/>
                    </a:lnTo>
                    <a:lnTo>
                      <a:pt x="90"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4" name="Group 1893"/>
            <p:cNvGrpSpPr/>
            <p:nvPr/>
          </p:nvGrpSpPr>
          <p:grpSpPr>
            <a:xfrm>
              <a:off x="8259763" y="4664075"/>
              <a:ext cx="720725" cy="441326"/>
              <a:chOff x="8259763" y="4664075"/>
              <a:chExt cx="720725" cy="441326"/>
            </a:xfrm>
          </p:grpSpPr>
          <p:sp>
            <p:nvSpPr>
              <p:cNvPr id="1833" name="Freeform 486"/>
              <p:cNvSpPr>
                <a:spLocks/>
              </p:cNvSpPr>
              <p:nvPr/>
            </p:nvSpPr>
            <p:spPr bwMode="auto">
              <a:xfrm>
                <a:off x="8259763" y="4749800"/>
                <a:ext cx="576262" cy="355600"/>
              </a:xfrm>
              <a:custGeom>
                <a:avLst/>
                <a:gdLst>
                  <a:gd name="T0" fmla="*/ 0 w 363"/>
                  <a:gd name="T1" fmla="*/ 0 h 224"/>
                  <a:gd name="T2" fmla="*/ 0 w 363"/>
                  <a:gd name="T3" fmla="*/ 14 h 224"/>
                  <a:gd name="T4" fmla="*/ 363 w 363"/>
                  <a:gd name="T5" fmla="*/ 224 h 224"/>
                  <a:gd name="T6" fmla="*/ 363 w 363"/>
                  <a:gd name="T7" fmla="*/ 207 h 224"/>
                  <a:gd name="T8" fmla="*/ 0 w 363"/>
                  <a:gd name="T9" fmla="*/ 0 h 224"/>
                </a:gdLst>
                <a:ahLst/>
                <a:cxnLst>
                  <a:cxn ang="0">
                    <a:pos x="T0" y="T1"/>
                  </a:cxn>
                  <a:cxn ang="0">
                    <a:pos x="T2" y="T3"/>
                  </a:cxn>
                  <a:cxn ang="0">
                    <a:pos x="T4" y="T5"/>
                  </a:cxn>
                  <a:cxn ang="0">
                    <a:pos x="T6" y="T7"/>
                  </a:cxn>
                  <a:cxn ang="0">
                    <a:pos x="T8" y="T9"/>
                  </a:cxn>
                </a:cxnLst>
                <a:rect l="0" t="0" r="r" b="b"/>
                <a:pathLst>
                  <a:path w="363" h="224">
                    <a:moveTo>
                      <a:pt x="0" y="0"/>
                    </a:moveTo>
                    <a:lnTo>
                      <a:pt x="0" y="14"/>
                    </a:lnTo>
                    <a:lnTo>
                      <a:pt x="363" y="224"/>
                    </a:lnTo>
                    <a:lnTo>
                      <a:pt x="363" y="207"/>
                    </a:lnTo>
                    <a:lnTo>
                      <a:pt x="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4" name="Freeform 487"/>
              <p:cNvSpPr>
                <a:spLocks/>
              </p:cNvSpPr>
              <p:nvPr/>
            </p:nvSpPr>
            <p:spPr bwMode="auto">
              <a:xfrm>
                <a:off x="8836025" y="4992688"/>
                <a:ext cx="144462" cy="112713"/>
              </a:xfrm>
              <a:custGeom>
                <a:avLst/>
                <a:gdLst>
                  <a:gd name="T0" fmla="*/ 0 w 91"/>
                  <a:gd name="T1" fmla="*/ 54 h 71"/>
                  <a:gd name="T2" fmla="*/ 0 w 91"/>
                  <a:gd name="T3" fmla="*/ 71 h 71"/>
                  <a:gd name="T4" fmla="*/ 91 w 91"/>
                  <a:gd name="T5" fmla="*/ 17 h 71"/>
                  <a:gd name="T6" fmla="*/ 91 w 91"/>
                  <a:gd name="T7" fmla="*/ 0 h 71"/>
                  <a:gd name="T8" fmla="*/ 0 w 91"/>
                  <a:gd name="T9" fmla="*/ 54 h 71"/>
                </a:gdLst>
                <a:ahLst/>
                <a:cxnLst>
                  <a:cxn ang="0">
                    <a:pos x="T0" y="T1"/>
                  </a:cxn>
                  <a:cxn ang="0">
                    <a:pos x="T2" y="T3"/>
                  </a:cxn>
                  <a:cxn ang="0">
                    <a:pos x="T4" y="T5"/>
                  </a:cxn>
                  <a:cxn ang="0">
                    <a:pos x="T6" y="T7"/>
                  </a:cxn>
                  <a:cxn ang="0">
                    <a:pos x="T8" y="T9"/>
                  </a:cxn>
                </a:cxnLst>
                <a:rect l="0" t="0" r="r" b="b"/>
                <a:pathLst>
                  <a:path w="91" h="71">
                    <a:moveTo>
                      <a:pt x="0" y="54"/>
                    </a:moveTo>
                    <a:lnTo>
                      <a:pt x="0" y="71"/>
                    </a:lnTo>
                    <a:lnTo>
                      <a:pt x="91" y="17"/>
                    </a:lnTo>
                    <a:lnTo>
                      <a:pt x="91" y="0"/>
                    </a:lnTo>
                    <a:lnTo>
                      <a:pt x="0" y="54"/>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5" name="Freeform 488"/>
              <p:cNvSpPr>
                <a:spLocks/>
              </p:cNvSpPr>
              <p:nvPr/>
            </p:nvSpPr>
            <p:spPr bwMode="auto">
              <a:xfrm>
                <a:off x="8259763" y="4664075"/>
                <a:ext cx="720725" cy="414338"/>
              </a:xfrm>
              <a:custGeom>
                <a:avLst/>
                <a:gdLst>
                  <a:gd name="T0" fmla="*/ 93 w 454"/>
                  <a:gd name="T1" fmla="*/ 0 h 261"/>
                  <a:gd name="T2" fmla="*/ 0 w 454"/>
                  <a:gd name="T3" fmla="*/ 54 h 261"/>
                  <a:gd name="T4" fmla="*/ 363 w 454"/>
                  <a:gd name="T5" fmla="*/ 261 h 261"/>
                  <a:gd name="T6" fmla="*/ 454 w 454"/>
                  <a:gd name="T7" fmla="*/ 207 h 261"/>
                  <a:gd name="T8" fmla="*/ 93 w 454"/>
                  <a:gd name="T9" fmla="*/ 0 h 261"/>
                </a:gdLst>
                <a:ahLst/>
                <a:cxnLst>
                  <a:cxn ang="0">
                    <a:pos x="T0" y="T1"/>
                  </a:cxn>
                  <a:cxn ang="0">
                    <a:pos x="T2" y="T3"/>
                  </a:cxn>
                  <a:cxn ang="0">
                    <a:pos x="T4" y="T5"/>
                  </a:cxn>
                  <a:cxn ang="0">
                    <a:pos x="T6" y="T7"/>
                  </a:cxn>
                  <a:cxn ang="0">
                    <a:pos x="T8" y="T9"/>
                  </a:cxn>
                </a:cxnLst>
                <a:rect l="0" t="0" r="r" b="b"/>
                <a:pathLst>
                  <a:path w="454" h="261">
                    <a:moveTo>
                      <a:pt x="93" y="0"/>
                    </a:moveTo>
                    <a:lnTo>
                      <a:pt x="0" y="54"/>
                    </a:lnTo>
                    <a:lnTo>
                      <a:pt x="363" y="261"/>
                    </a:lnTo>
                    <a:lnTo>
                      <a:pt x="454" y="207"/>
                    </a:lnTo>
                    <a:lnTo>
                      <a:pt x="93"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3" name="Group 1892"/>
            <p:cNvGrpSpPr/>
            <p:nvPr/>
          </p:nvGrpSpPr>
          <p:grpSpPr>
            <a:xfrm>
              <a:off x="8437563" y="4508500"/>
              <a:ext cx="715962" cy="441325"/>
              <a:chOff x="8437563" y="4508500"/>
              <a:chExt cx="715962" cy="441325"/>
            </a:xfrm>
          </p:grpSpPr>
          <p:sp>
            <p:nvSpPr>
              <p:cNvPr id="1836" name="Freeform 489"/>
              <p:cNvSpPr>
                <a:spLocks/>
              </p:cNvSpPr>
              <p:nvPr/>
            </p:nvSpPr>
            <p:spPr bwMode="auto">
              <a:xfrm>
                <a:off x="8437563" y="4594225"/>
                <a:ext cx="573087" cy="355600"/>
              </a:xfrm>
              <a:custGeom>
                <a:avLst/>
                <a:gdLst>
                  <a:gd name="T0" fmla="*/ 0 w 361"/>
                  <a:gd name="T1" fmla="*/ 0 h 224"/>
                  <a:gd name="T2" fmla="*/ 0 w 361"/>
                  <a:gd name="T3" fmla="*/ 17 h 224"/>
                  <a:gd name="T4" fmla="*/ 361 w 361"/>
                  <a:gd name="T5" fmla="*/ 224 h 224"/>
                  <a:gd name="T6" fmla="*/ 361 w 361"/>
                  <a:gd name="T7" fmla="*/ 207 h 224"/>
                  <a:gd name="T8" fmla="*/ 0 w 361"/>
                  <a:gd name="T9" fmla="*/ 0 h 224"/>
                </a:gdLst>
                <a:ahLst/>
                <a:cxnLst>
                  <a:cxn ang="0">
                    <a:pos x="T0" y="T1"/>
                  </a:cxn>
                  <a:cxn ang="0">
                    <a:pos x="T2" y="T3"/>
                  </a:cxn>
                  <a:cxn ang="0">
                    <a:pos x="T4" y="T5"/>
                  </a:cxn>
                  <a:cxn ang="0">
                    <a:pos x="T6" y="T7"/>
                  </a:cxn>
                  <a:cxn ang="0">
                    <a:pos x="T8" y="T9"/>
                  </a:cxn>
                </a:cxnLst>
                <a:rect l="0" t="0" r="r" b="b"/>
                <a:pathLst>
                  <a:path w="361" h="224">
                    <a:moveTo>
                      <a:pt x="0" y="0"/>
                    </a:moveTo>
                    <a:lnTo>
                      <a:pt x="0" y="17"/>
                    </a:lnTo>
                    <a:lnTo>
                      <a:pt x="361" y="224"/>
                    </a:lnTo>
                    <a:lnTo>
                      <a:pt x="361" y="207"/>
                    </a:lnTo>
                    <a:lnTo>
                      <a:pt x="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7" name="Freeform 490"/>
              <p:cNvSpPr>
                <a:spLocks/>
              </p:cNvSpPr>
              <p:nvPr/>
            </p:nvSpPr>
            <p:spPr bwMode="auto">
              <a:xfrm>
                <a:off x="9010650" y="4841875"/>
                <a:ext cx="142875" cy="107950"/>
              </a:xfrm>
              <a:custGeom>
                <a:avLst/>
                <a:gdLst>
                  <a:gd name="T0" fmla="*/ 0 w 90"/>
                  <a:gd name="T1" fmla="*/ 51 h 68"/>
                  <a:gd name="T2" fmla="*/ 0 w 90"/>
                  <a:gd name="T3" fmla="*/ 68 h 68"/>
                  <a:gd name="T4" fmla="*/ 90 w 90"/>
                  <a:gd name="T5" fmla="*/ 15 h 68"/>
                  <a:gd name="T6" fmla="*/ 90 w 90"/>
                  <a:gd name="T7" fmla="*/ 0 h 68"/>
                  <a:gd name="T8" fmla="*/ 0 w 90"/>
                  <a:gd name="T9" fmla="*/ 51 h 68"/>
                </a:gdLst>
                <a:ahLst/>
                <a:cxnLst>
                  <a:cxn ang="0">
                    <a:pos x="T0" y="T1"/>
                  </a:cxn>
                  <a:cxn ang="0">
                    <a:pos x="T2" y="T3"/>
                  </a:cxn>
                  <a:cxn ang="0">
                    <a:pos x="T4" y="T5"/>
                  </a:cxn>
                  <a:cxn ang="0">
                    <a:pos x="T6" y="T7"/>
                  </a:cxn>
                  <a:cxn ang="0">
                    <a:pos x="T8" y="T9"/>
                  </a:cxn>
                </a:cxnLst>
                <a:rect l="0" t="0" r="r" b="b"/>
                <a:pathLst>
                  <a:path w="90" h="68">
                    <a:moveTo>
                      <a:pt x="0" y="51"/>
                    </a:moveTo>
                    <a:lnTo>
                      <a:pt x="0" y="68"/>
                    </a:lnTo>
                    <a:lnTo>
                      <a:pt x="90" y="15"/>
                    </a:lnTo>
                    <a:lnTo>
                      <a:pt x="90" y="0"/>
                    </a:lnTo>
                    <a:lnTo>
                      <a:pt x="0" y="51"/>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38" name="Freeform 491"/>
              <p:cNvSpPr>
                <a:spLocks/>
              </p:cNvSpPr>
              <p:nvPr/>
            </p:nvSpPr>
            <p:spPr bwMode="auto">
              <a:xfrm>
                <a:off x="8437563" y="4508500"/>
                <a:ext cx="715962" cy="414338"/>
              </a:xfrm>
              <a:custGeom>
                <a:avLst/>
                <a:gdLst>
                  <a:gd name="T0" fmla="*/ 91 w 451"/>
                  <a:gd name="T1" fmla="*/ 0 h 261"/>
                  <a:gd name="T2" fmla="*/ 0 w 451"/>
                  <a:gd name="T3" fmla="*/ 54 h 261"/>
                  <a:gd name="T4" fmla="*/ 361 w 451"/>
                  <a:gd name="T5" fmla="*/ 261 h 261"/>
                  <a:gd name="T6" fmla="*/ 451 w 451"/>
                  <a:gd name="T7" fmla="*/ 210 h 261"/>
                  <a:gd name="T8" fmla="*/ 91 w 451"/>
                  <a:gd name="T9" fmla="*/ 0 h 261"/>
                </a:gdLst>
                <a:ahLst/>
                <a:cxnLst>
                  <a:cxn ang="0">
                    <a:pos x="T0" y="T1"/>
                  </a:cxn>
                  <a:cxn ang="0">
                    <a:pos x="T2" y="T3"/>
                  </a:cxn>
                  <a:cxn ang="0">
                    <a:pos x="T4" y="T5"/>
                  </a:cxn>
                  <a:cxn ang="0">
                    <a:pos x="T6" y="T7"/>
                  </a:cxn>
                  <a:cxn ang="0">
                    <a:pos x="T8" y="T9"/>
                  </a:cxn>
                </a:cxnLst>
                <a:rect l="0" t="0" r="r" b="b"/>
                <a:pathLst>
                  <a:path w="451" h="261">
                    <a:moveTo>
                      <a:pt x="91" y="0"/>
                    </a:moveTo>
                    <a:lnTo>
                      <a:pt x="0" y="54"/>
                    </a:lnTo>
                    <a:lnTo>
                      <a:pt x="361" y="261"/>
                    </a:lnTo>
                    <a:lnTo>
                      <a:pt x="451" y="210"/>
                    </a:lnTo>
                    <a:lnTo>
                      <a:pt x="91"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2" name="Group 1891"/>
            <p:cNvGrpSpPr/>
            <p:nvPr/>
          </p:nvGrpSpPr>
          <p:grpSpPr>
            <a:xfrm>
              <a:off x="8612188" y="4354513"/>
              <a:ext cx="719137" cy="441325"/>
              <a:chOff x="8612188" y="4354513"/>
              <a:chExt cx="719137" cy="441325"/>
            </a:xfrm>
          </p:grpSpPr>
          <p:sp>
            <p:nvSpPr>
              <p:cNvPr id="1839" name="Freeform 492"/>
              <p:cNvSpPr>
                <a:spLocks/>
              </p:cNvSpPr>
              <p:nvPr/>
            </p:nvSpPr>
            <p:spPr bwMode="auto">
              <a:xfrm>
                <a:off x="8612188" y="4440238"/>
                <a:ext cx="573087" cy="355600"/>
              </a:xfrm>
              <a:custGeom>
                <a:avLst/>
                <a:gdLst>
                  <a:gd name="T0" fmla="*/ 0 w 361"/>
                  <a:gd name="T1" fmla="*/ 0 h 224"/>
                  <a:gd name="T2" fmla="*/ 0 w 361"/>
                  <a:gd name="T3" fmla="*/ 17 h 224"/>
                  <a:gd name="T4" fmla="*/ 361 w 361"/>
                  <a:gd name="T5" fmla="*/ 224 h 224"/>
                  <a:gd name="T6" fmla="*/ 361 w 361"/>
                  <a:gd name="T7" fmla="*/ 209 h 224"/>
                  <a:gd name="T8" fmla="*/ 0 w 361"/>
                  <a:gd name="T9" fmla="*/ 0 h 224"/>
                </a:gdLst>
                <a:ahLst/>
                <a:cxnLst>
                  <a:cxn ang="0">
                    <a:pos x="T0" y="T1"/>
                  </a:cxn>
                  <a:cxn ang="0">
                    <a:pos x="T2" y="T3"/>
                  </a:cxn>
                  <a:cxn ang="0">
                    <a:pos x="T4" y="T5"/>
                  </a:cxn>
                  <a:cxn ang="0">
                    <a:pos x="T6" y="T7"/>
                  </a:cxn>
                  <a:cxn ang="0">
                    <a:pos x="T8" y="T9"/>
                  </a:cxn>
                </a:cxnLst>
                <a:rect l="0" t="0" r="r" b="b"/>
                <a:pathLst>
                  <a:path w="361" h="224">
                    <a:moveTo>
                      <a:pt x="0" y="0"/>
                    </a:moveTo>
                    <a:lnTo>
                      <a:pt x="0" y="17"/>
                    </a:lnTo>
                    <a:lnTo>
                      <a:pt x="361" y="224"/>
                    </a:lnTo>
                    <a:lnTo>
                      <a:pt x="361" y="209"/>
                    </a:lnTo>
                    <a:lnTo>
                      <a:pt x="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0" name="Freeform 493"/>
              <p:cNvSpPr>
                <a:spLocks/>
              </p:cNvSpPr>
              <p:nvPr/>
            </p:nvSpPr>
            <p:spPr bwMode="auto">
              <a:xfrm>
                <a:off x="9185275" y="4687888"/>
                <a:ext cx="146050" cy="107950"/>
              </a:xfrm>
              <a:custGeom>
                <a:avLst/>
                <a:gdLst>
                  <a:gd name="T0" fmla="*/ 0 w 92"/>
                  <a:gd name="T1" fmla="*/ 53 h 68"/>
                  <a:gd name="T2" fmla="*/ 0 w 92"/>
                  <a:gd name="T3" fmla="*/ 68 h 68"/>
                  <a:gd name="T4" fmla="*/ 92 w 92"/>
                  <a:gd name="T5" fmla="*/ 17 h 68"/>
                  <a:gd name="T6" fmla="*/ 92 w 92"/>
                  <a:gd name="T7" fmla="*/ 0 h 68"/>
                  <a:gd name="T8" fmla="*/ 0 w 92"/>
                  <a:gd name="T9" fmla="*/ 53 h 68"/>
                </a:gdLst>
                <a:ahLst/>
                <a:cxnLst>
                  <a:cxn ang="0">
                    <a:pos x="T0" y="T1"/>
                  </a:cxn>
                  <a:cxn ang="0">
                    <a:pos x="T2" y="T3"/>
                  </a:cxn>
                  <a:cxn ang="0">
                    <a:pos x="T4" y="T5"/>
                  </a:cxn>
                  <a:cxn ang="0">
                    <a:pos x="T6" y="T7"/>
                  </a:cxn>
                  <a:cxn ang="0">
                    <a:pos x="T8" y="T9"/>
                  </a:cxn>
                </a:cxnLst>
                <a:rect l="0" t="0" r="r" b="b"/>
                <a:pathLst>
                  <a:path w="92" h="68">
                    <a:moveTo>
                      <a:pt x="0" y="53"/>
                    </a:moveTo>
                    <a:lnTo>
                      <a:pt x="0" y="68"/>
                    </a:lnTo>
                    <a:lnTo>
                      <a:pt x="92" y="17"/>
                    </a:lnTo>
                    <a:lnTo>
                      <a:pt x="92" y="0"/>
                    </a:lnTo>
                    <a:lnTo>
                      <a:pt x="0" y="53"/>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1" name="Freeform 494"/>
              <p:cNvSpPr>
                <a:spLocks/>
              </p:cNvSpPr>
              <p:nvPr/>
            </p:nvSpPr>
            <p:spPr bwMode="auto">
              <a:xfrm>
                <a:off x="8612188" y="4354513"/>
                <a:ext cx="719137" cy="417513"/>
              </a:xfrm>
              <a:custGeom>
                <a:avLst/>
                <a:gdLst>
                  <a:gd name="T0" fmla="*/ 93 w 453"/>
                  <a:gd name="T1" fmla="*/ 0 h 263"/>
                  <a:gd name="T2" fmla="*/ 0 w 453"/>
                  <a:gd name="T3" fmla="*/ 54 h 263"/>
                  <a:gd name="T4" fmla="*/ 361 w 453"/>
                  <a:gd name="T5" fmla="*/ 263 h 263"/>
                  <a:gd name="T6" fmla="*/ 453 w 453"/>
                  <a:gd name="T7" fmla="*/ 210 h 263"/>
                  <a:gd name="T8" fmla="*/ 93 w 453"/>
                  <a:gd name="T9" fmla="*/ 0 h 263"/>
                </a:gdLst>
                <a:ahLst/>
                <a:cxnLst>
                  <a:cxn ang="0">
                    <a:pos x="T0" y="T1"/>
                  </a:cxn>
                  <a:cxn ang="0">
                    <a:pos x="T2" y="T3"/>
                  </a:cxn>
                  <a:cxn ang="0">
                    <a:pos x="T4" y="T5"/>
                  </a:cxn>
                  <a:cxn ang="0">
                    <a:pos x="T6" y="T7"/>
                  </a:cxn>
                  <a:cxn ang="0">
                    <a:pos x="T8" y="T9"/>
                  </a:cxn>
                </a:cxnLst>
                <a:rect l="0" t="0" r="r" b="b"/>
                <a:pathLst>
                  <a:path w="453" h="263">
                    <a:moveTo>
                      <a:pt x="93" y="0"/>
                    </a:moveTo>
                    <a:lnTo>
                      <a:pt x="0" y="54"/>
                    </a:lnTo>
                    <a:lnTo>
                      <a:pt x="361" y="263"/>
                    </a:lnTo>
                    <a:lnTo>
                      <a:pt x="453" y="210"/>
                    </a:lnTo>
                    <a:lnTo>
                      <a:pt x="93"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1" name="Group 1890"/>
            <p:cNvGrpSpPr/>
            <p:nvPr/>
          </p:nvGrpSpPr>
          <p:grpSpPr>
            <a:xfrm>
              <a:off x="8789988" y="4203700"/>
              <a:ext cx="715962" cy="436563"/>
              <a:chOff x="8789988" y="4203700"/>
              <a:chExt cx="715962" cy="436563"/>
            </a:xfrm>
          </p:grpSpPr>
          <p:sp>
            <p:nvSpPr>
              <p:cNvPr id="1842" name="Freeform 495"/>
              <p:cNvSpPr>
                <a:spLocks/>
              </p:cNvSpPr>
              <p:nvPr/>
            </p:nvSpPr>
            <p:spPr bwMode="auto">
              <a:xfrm>
                <a:off x="8789988" y="4284663"/>
                <a:ext cx="573087" cy="355600"/>
              </a:xfrm>
              <a:custGeom>
                <a:avLst/>
                <a:gdLst>
                  <a:gd name="T0" fmla="*/ 0 w 361"/>
                  <a:gd name="T1" fmla="*/ 0 h 224"/>
                  <a:gd name="T2" fmla="*/ 0 w 361"/>
                  <a:gd name="T3" fmla="*/ 17 h 224"/>
                  <a:gd name="T4" fmla="*/ 361 w 361"/>
                  <a:gd name="T5" fmla="*/ 224 h 224"/>
                  <a:gd name="T6" fmla="*/ 361 w 361"/>
                  <a:gd name="T7" fmla="*/ 210 h 224"/>
                  <a:gd name="T8" fmla="*/ 0 w 361"/>
                  <a:gd name="T9" fmla="*/ 0 h 224"/>
                </a:gdLst>
                <a:ahLst/>
                <a:cxnLst>
                  <a:cxn ang="0">
                    <a:pos x="T0" y="T1"/>
                  </a:cxn>
                  <a:cxn ang="0">
                    <a:pos x="T2" y="T3"/>
                  </a:cxn>
                  <a:cxn ang="0">
                    <a:pos x="T4" y="T5"/>
                  </a:cxn>
                  <a:cxn ang="0">
                    <a:pos x="T6" y="T7"/>
                  </a:cxn>
                  <a:cxn ang="0">
                    <a:pos x="T8" y="T9"/>
                  </a:cxn>
                </a:cxnLst>
                <a:rect l="0" t="0" r="r" b="b"/>
                <a:pathLst>
                  <a:path w="361" h="224">
                    <a:moveTo>
                      <a:pt x="0" y="0"/>
                    </a:moveTo>
                    <a:lnTo>
                      <a:pt x="0" y="17"/>
                    </a:lnTo>
                    <a:lnTo>
                      <a:pt x="361" y="224"/>
                    </a:lnTo>
                    <a:lnTo>
                      <a:pt x="361" y="210"/>
                    </a:lnTo>
                    <a:lnTo>
                      <a:pt x="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3" name="Freeform 496"/>
              <p:cNvSpPr>
                <a:spLocks/>
              </p:cNvSpPr>
              <p:nvPr/>
            </p:nvSpPr>
            <p:spPr bwMode="auto">
              <a:xfrm>
                <a:off x="9363075" y="4532313"/>
                <a:ext cx="142875" cy="107950"/>
              </a:xfrm>
              <a:custGeom>
                <a:avLst/>
                <a:gdLst>
                  <a:gd name="T0" fmla="*/ 0 w 90"/>
                  <a:gd name="T1" fmla="*/ 54 h 68"/>
                  <a:gd name="T2" fmla="*/ 0 w 90"/>
                  <a:gd name="T3" fmla="*/ 68 h 68"/>
                  <a:gd name="T4" fmla="*/ 90 w 90"/>
                  <a:gd name="T5" fmla="*/ 17 h 68"/>
                  <a:gd name="T6" fmla="*/ 90 w 90"/>
                  <a:gd name="T7" fmla="*/ 0 h 68"/>
                  <a:gd name="T8" fmla="*/ 0 w 90"/>
                  <a:gd name="T9" fmla="*/ 54 h 68"/>
                </a:gdLst>
                <a:ahLst/>
                <a:cxnLst>
                  <a:cxn ang="0">
                    <a:pos x="T0" y="T1"/>
                  </a:cxn>
                  <a:cxn ang="0">
                    <a:pos x="T2" y="T3"/>
                  </a:cxn>
                  <a:cxn ang="0">
                    <a:pos x="T4" y="T5"/>
                  </a:cxn>
                  <a:cxn ang="0">
                    <a:pos x="T6" y="T7"/>
                  </a:cxn>
                  <a:cxn ang="0">
                    <a:pos x="T8" y="T9"/>
                  </a:cxn>
                </a:cxnLst>
                <a:rect l="0" t="0" r="r" b="b"/>
                <a:pathLst>
                  <a:path w="90" h="68">
                    <a:moveTo>
                      <a:pt x="0" y="54"/>
                    </a:moveTo>
                    <a:lnTo>
                      <a:pt x="0" y="68"/>
                    </a:lnTo>
                    <a:lnTo>
                      <a:pt x="90" y="17"/>
                    </a:lnTo>
                    <a:lnTo>
                      <a:pt x="90" y="0"/>
                    </a:lnTo>
                    <a:lnTo>
                      <a:pt x="0" y="54"/>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4" name="Freeform 497"/>
              <p:cNvSpPr>
                <a:spLocks/>
              </p:cNvSpPr>
              <p:nvPr/>
            </p:nvSpPr>
            <p:spPr bwMode="auto">
              <a:xfrm>
                <a:off x="8789988" y="4203700"/>
                <a:ext cx="715962" cy="414338"/>
              </a:xfrm>
              <a:custGeom>
                <a:avLst/>
                <a:gdLst>
                  <a:gd name="T0" fmla="*/ 90 w 451"/>
                  <a:gd name="T1" fmla="*/ 0 h 261"/>
                  <a:gd name="T2" fmla="*/ 0 w 451"/>
                  <a:gd name="T3" fmla="*/ 51 h 261"/>
                  <a:gd name="T4" fmla="*/ 361 w 451"/>
                  <a:gd name="T5" fmla="*/ 261 h 261"/>
                  <a:gd name="T6" fmla="*/ 451 w 451"/>
                  <a:gd name="T7" fmla="*/ 207 h 261"/>
                  <a:gd name="T8" fmla="*/ 90 w 451"/>
                  <a:gd name="T9" fmla="*/ 0 h 261"/>
                </a:gdLst>
                <a:ahLst/>
                <a:cxnLst>
                  <a:cxn ang="0">
                    <a:pos x="T0" y="T1"/>
                  </a:cxn>
                  <a:cxn ang="0">
                    <a:pos x="T2" y="T3"/>
                  </a:cxn>
                  <a:cxn ang="0">
                    <a:pos x="T4" y="T5"/>
                  </a:cxn>
                  <a:cxn ang="0">
                    <a:pos x="T6" y="T7"/>
                  </a:cxn>
                  <a:cxn ang="0">
                    <a:pos x="T8" y="T9"/>
                  </a:cxn>
                </a:cxnLst>
                <a:rect l="0" t="0" r="r" b="b"/>
                <a:pathLst>
                  <a:path w="451" h="261">
                    <a:moveTo>
                      <a:pt x="90" y="0"/>
                    </a:moveTo>
                    <a:lnTo>
                      <a:pt x="0" y="51"/>
                    </a:lnTo>
                    <a:lnTo>
                      <a:pt x="361" y="261"/>
                    </a:lnTo>
                    <a:lnTo>
                      <a:pt x="451" y="207"/>
                    </a:lnTo>
                    <a:lnTo>
                      <a:pt x="90"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1900" name="Group 1899"/>
          <p:cNvGrpSpPr/>
          <p:nvPr/>
        </p:nvGrpSpPr>
        <p:grpSpPr>
          <a:xfrm>
            <a:off x="8568286" y="2855913"/>
            <a:ext cx="1420812" cy="1054100"/>
            <a:chOff x="8189913" y="2855913"/>
            <a:chExt cx="1420812" cy="1054100"/>
          </a:xfrm>
          <a:effectLst>
            <a:outerShdw blurRad="241300" dist="38100" dir="8100000" algn="tr" rotWithShape="0">
              <a:prstClr val="black">
                <a:alpha val="40000"/>
              </a:prstClr>
            </a:outerShdw>
          </a:effectLst>
        </p:grpSpPr>
        <p:grpSp>
          <p:nvGrpSpPr>
            <p:cNvPr id="1895" name="Group 1894"/>
            <p:cNvGrpSpPr/>
            <p:nvPr/>
          </p:nvGrpSpPr>
          <p:grpSpPr>
            <a:xfrm>
              <a:off x="8894763" y="3468688"/>
              <a:ext cx="715962" cy="441325"/>
              <a:chOff x="8894763" y="3468688"/>
              <a:chExt cx="715962" cy="441325"/>
            </a:xfrm>
          </p:grpSpPr>
          <p:sp>
            <p:nvSpPr>
              <p:cNvPr id="1845" name="Freeform 498"/>
              <p:cNvSpPr>
                <a:spLocks/>
              </p:cNvSpPr>
              <p:nvPr/>
            </p:nvSpPr>
            <p:spPr bwMode="auto">
              <a:xfrm>
                <a:off x="9037638" y="3552825"/>
                <a:ext cx="573087" cy="357188"/>
              </a:xfrm>
              <a:custGeom>
                <a:avLst/>
                <a:gdLst>
                  <a:gd name="T0" fmla="*/ 361 w 361"/>
                  <a:gd name="T1" fmla="*/ 0 h 225"/>
                  <a:gd name="T2" fmla="*/ 361 w 361"/>
                  <a:gd name="T3" fmla="*/ 17 h 225"/>
                  <a:gd name="T4" fmla="*/ 0 w 361"/>
                  <a:gd name="T5" fmla="*/ 225 h 225"/>
                  <a:gd name="T6" fmla="*/ 0 w 361"/>
                  <a:gd name="T7" fmla="*/ 208 h 225"/>
                  <a:gd name="T8" fmla="*/ 361 w 361"/>
                  <a:gd name="T9" fmla="*/ 0 h 225"/>
                </a:gdLst>
                <a:ahLst/>
                <a:cxnLst>
                  <a:cxn ang="0">
                    <a:pos x="T0" y="T1"/>
                  </a:cxn>
                  <a:cxn ang="0">
                    <a:pos x="T2" y="T3"/>
                  </a:cxn>
                  <a:cxn ang="0">
                    <a:pos x="T4" y="T5"/>
                  </a:cxn>
                  <a:cxn ang="0">
                    <a:pos x="T6" y="T7"/>
                  </a:cxn>
                  <a:cxn ang="0">
                    <a:pos x="T8" y="T9"/>
                  </a:cxn>
                </a:cxnLst>
                <a:rect l="0" t="0" r="r" b="b"/>
                <a:pathLst>
                  <a:path w="361" h="225">
                    <a:moveTo>
                      <a:pt x="361" y="0"/>
                    </a:moveTo>
                    <a:lnTo>
                      <a:pt x="361" y="17"/>
                    </a:lnTo>
                    <a:lnTo>
                      <a:pt x="0" y="225"/>
                    </a:lnTo>
                    <a:lnTo>
                      <a:pt x="0" y="208"/>
                    </a:lnTo>
                    <a:lnTo>
                      <a:pt x="36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6" name="Freeform 499"/>
              <p:cNvSpPr>
                <a:spLocks/>
              </p:cNvSpPr>
              <p:nvPr/>
            </p:nvSpPr>
            <p:spPr bwMode="auto">
              <a:xfrm>
                <a:off x="8894763" y="3800475"/>
                <a:ext cx="142875" cy="109538"/>
              </a:xfrm>
              <a:custGeom>
                <a:avLst/>
                <a:gdLst>
                  <a:gd name="T0" fmla="*/ 90 w 90"/>
                  <a:gd name="T1" fmla="*/ 52 h 69"/>
                  <a:gd name="T2" fmla="*/ 90 w 90"/>
                  <a:gd name="T3" fmla="*/ 69 h 69"/>
                  <a:gd name="T4" fmla="*/ 0 w 90"/>
                  <a:gd name="T5" fmla="*/ 17 h 69"/>
                  <a:gd name="T6" fmla="*/ 0 w 90"/>
                  <a:gd name="T7" fmla="*/ 0 h 69"/>
                  <a:gd name="T8" fmla="*/ 90 w 90"/>
                  <a:gd name="T9" fmla="*/ 52 h 69"/>
                </a:gdLst>
                <a:ahLst/>
                <a:cxnLst>
                  <a:cxn ang="0">
                    <a:pos x="T0" y="T1"/>
                  </a:cxn>
                  <a:cxn ang="0">
                    <a:pos x="T2" y="T3"/>
                  </a:cxn>
                  <a:cxn ang="0">
                    <a:pos x="T4" y="T5"/>
                  </a:cxn>
                  <a:cxn ang="0">
                    <a:pos x="T6" y="T7"/>
                  </a:cxn>
                  <a:cxn ang="0">
                    <a:pos x="T8" y="T9"/>
                  </a:cxn>
                </a:cxnLst>
                <a:rect l="0" t="0" r="r" b="b"/>
                <a:pathLst>
                  <a:path w="90" h="69">
                    <a:moveTo>
                      <a:pt x="90" y="52"/>
                    </a:moveTo>
                    <a:lnTo>
                      <a:pt x="90" y="69"/>
                    </a:lnTo>
                    <a:lnTo>
                      <a:pt x="0" y="17"/>
                    </a:lnTo>
                    <a:lnTo>
                      <a:pt x="0" y="0"/>
                    </a:lnTo>
                    <a:lnTo>
                      <a:pt x="90" y="52"/>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7" name="Freeform 500"/>
              <p:cNvSpPr>
                <a:spLocks/>
              </p:cNvSpPr>
              <p:nvPr/>
            </p:nvSpPr>
            <p:spPr bwMode="auto">
              <a:xfrm>
                <a:off x="8894763" y="3468688"/>
                <a:ext cx="715962" cy="414338"/>
              </a:xfrm>
              <a:custGeom>
                <a:avLst/>
                <a:gdLst>
                  <a:gd name="T0" fmla="*/ 360 w 451"/>
                  <a:gd name="T1" fmla="*/ 0 h 261"/>
                  <a:gd name="T2" fmla="*/ 451 w 451"/>
                  <a:gd name="T3" fmla="*/ 53 h 261"/>
                  <a:gd name="T4" fmla="*/ 90 w 451"/>
                  <a:gd name="T5" fmla="*/ 261 h 261"/>
                  <a:gd name="T6" fmla="*/ 0 w 451"/>
                  <a:gd name="T7" fmla="*/ 209 h 261"/>
                  <a:gd name="T8" fmla="*/ 360 w 451"/>
                  <a:gd name="T9" fmla="*/ 0 h 261"/>
                </a:gdLst>
                <a:ahLst/>
                <a:cxnLst>
                  <a:cxn ang="0">
                    <a:pos x="T0" y="T1"/>
                  </a:cxn>
                  <a:cxn ang="0">
                    <a:pos x="T2" y="T3"/>
                  </a:cxn>
                  <a:cxn ang="0">
                    <a:pos x="T4" y="T5"/>
                  </a:cxn>
                  <a:cxn ang="0">
                    <a:pos x="T6" y="T7"/>
                  </a:cxn>
                  <a:cxn ang="0">
                    <a:pos x="T8" y="T9"/>
                  </a:cxn>
                </a:cxnLst>
                <a:rect l="0" t="0" r="r" b="b"/>
                <a:pathLst>
                  <a:path w="451" h="261">
                    <a:moveTo>
                      <a:pt x="360" y="0"/>
                    </a:moveTo>
                    <a:lnTo>
                      <a:pt x="451" y="53"/>
                    </a:lnTo>
                    <a:lnTo>
                      <a:pt x="90" y="261"/>
                    </a:lnTo>
                    <a:lnTo>
                      <a:pt x="0" y="209"/>
                    </a:lnTo>
                    <a:lnTo>
                      <a:pt x="360"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6" name="Group 1895"/>
            <p:cNvGrpSpPr/>
            <p:nvPr/>
          </p:nvGrpSpPr>
          <p:grpSpPr>
            <a:xfrm>
              <a:off x="8716963" y="3317875"/>
              <a:ext cx="715962" cy="439738"/>
              <a:chOff x="8716963" y="3317875"/>
              <a:chExt cx="715962" cy="439738"/>
            </a:xfrm>
          </p:grpSpPr>
          <p:sp>
            <p:nvSpPr>
              <p:cNvPr id="1848" name="Freeform 501"/>
              <p:cNvSpPr>
                <a:spLocks/>
              </p:cNvSpPr>
              <p:nvPr/>
            </p:nvSpPr>
            <p:spPr bwMode="auto">
              <a:xfrm>
                <a:off x="8859838" y="3398838"/>
                <a:ext cx="573087" cy="358775"/>
              </a:xfrm>
              <a:custGeom>
                <a:avLst/>
                <a:gdLst>
                  <a:gd name="T0" fmla="*/ 361 w 361"/>
                  <a:gd name="T1" fmla="*/ 0 h 226"/>
                  <a:gd name="T2" fmla="*/ 361 w 361"/>
                  <a:gd name="T3" fmla="*/ 17 h 226"/>
                  <a:gd name="T4" fmla="*/ 0 w 361"/>
                  <a:gd name="T5" fmla="*/ 226 h 226"/>
                  <a:gd name="T6" fmla="*/ 0 w 361"/>
                  <a:gd name="T7" fmla="*/ 209 h 226"/>
                  <a:gd name="T8" fmla="*/ 361 w 361"/>
                  <a:gd name="T9" fmla="*/ 0 h 226"/>
                </a:gdLst>
                <a:ahLst/>
                <a:cxnLst>
                  <a:cxn ang="0">
                    <a:pos x="T0" y="T1"/>
                  </a:cxn>
                  <a:cxn ang="0">
                    <a:pos x="T2" y="T3"/>
                  </a:cxn>
                  <a:cxn ang="0">
                    <a:pos x="T4" y="T5"/>
                  </a:cxn>
                  <a:cxn ang="0">
                    <a:pos x="T6" y="T7"/>
                  </a:cxn>
                  <a:cxn ang="0">
                    <a:pos x="T8" y="T9"/>
                  </a:cxn>
                </a:cxnLst>
                <a:rect l="0" t="0" r="r" b="b"/>
                <a:pathLst>
                  <a:path w="361" h="226">
                    <a:moveTo>
                      <a:pt x="361" y="0"/>
                    </a:moveTo>
                    <a:lnTo>
                      <a:pt x="361" y="17"/>
                    </a:lnTo>
                    <a:lnTo>
                      <a:pt x="0" y="226"/>
                    </a:lnTo>
                    <a:lnTo>
                      <a:pt x="0" y="209"/>
                    </a:lnTo>
                    <a:lnTo>
                      <a:pt x="36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49" name="Freeform 502"/>
              <p:cNvSpPr>
                <a:spLocks/>
              </p:cNvSpPr>
              <p:nvPr/>
            </p:nvSpPr>
            <p:spPr bwMode="auto">
              <a:xfrm>
                <a:off x="8716963" y="3646488"/>
                <a:ext cx="142875" cy="111125"/>
              </a:xfrm>
              <a:custGeom>
                <a:avLst/>
                <a:gdLst>
                  <a:gd name="T0" fmla="*/ 90 w 90"/>
                  <a:gd name="T1" fmla="*/ 53 h 70"/>
                  <a:gd name="T2" fmla="*/ 90 w 90"/>
                  <a:gd name="T3" fmla="*/ 70 h 70"/>
                  <a:gd name="T4" fmla="*/ 0 w 90"/>
                  <a:gd name="T5" fmla="*/ 17 h 70"/>
                  <a:gd name="T6" fmla="*/ 0 w 90"/>
                  <a:gd name="T7" fmla="*/ 0 h 70"/>
                  <a:gd name="T8" fmla="*/ 90 w 90"/>
                  <a:gd name="T9" fmla="*/ 53 h 70"/>
                </a:gdLst>
                <a:ahLst/>
                <a:cxnLst>
                  <a:cxn ang="0">
                    <a:pos x="T0" y="T1"/>
                  </a:cxn>
                  <a:cxn ang="0">
                    <a:pos x="T2" y="T3"/>
                  </a:cxn>
                  <a:cxn ang="0">
                    <a:pos x="T4" y="T5"/>
                  </a:cxn>
                  <a:cxn ang="0">
                    <a:pos x="T6" y="T7"/>
                  </a:cxn>
                  <a:cxn ang="0">
                    <a:pos x="T8" y="T9"/>
                  </a:cxn>
                </a:cxnLst>
                <a:rect l="0" t="0" r="r" b="b"/>
                <a:pathLst>
                  <a:path w="90" h="70">
                    <a:moveTo>
                      <a:pt x="90" y="53"/>
                    </a:moveTo>
                    <a:lnTo>
                      <a:pt x="90" y="70"/>
                    </a:lnTo>
                    <a:lnTo>
                      <a:pt x="0" y="17"/>
                    </a:lnTo>
                    <a:lnTo>
                      <a:pt x="0" y="0"/>
                    </a:lnTo>
                    <a:lnTo>
                      <a:pt x="90" y="53"/>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0" name="Freeform 503"/>
              <p:cNvSpPr>
                <a:spLocks/>
              </p:cNvSpPr>
              <p:nvPr/>
            </p:nvSpPr>
            <p:spPr bwMode="auto">
              <a:xfrm>
                <a:off x="8716963" y="3317875"/>
                <a:ext cx="715962" cy="412750"/>
              </a:xfrm>
              <a:custGeom>
                <a:avLst/>
                <a:gdLst>
                  <a:gd name="T0" fmla="*/ 360 w 451"/>
                  <a:gd name="T1" fmla="*/ 0 h 260"/>
                  <a:gd name="T2" fmla="*/ 451 w 451"/>
                  <a:gd name="T3" fmla="*/ 51 h 260"/>
                  <a:gd name="T4" fmla="*/ 90 w 451"/>
                  <a:gd name="T5" fmla="*/ 260 h 260"/>
                  <a:gd name="T6" fmla="*/ 0 w 451"/>
                  <a:gd name="T7" fmla="*/ 207 h 260"/>
                  <a:gd name="T8" fmla="*/ 360 w 451"/>
                  <a:gd name="T9" fmla="*/ 0 h 260"/>
                </a:gdLst>
                <a:ahLst/>
                <a:cxnLst>
                  <a:cxn ang="0">
                    <a:pos x="T0" y="T1"/>
                  </a:cxn>
                  <a:cxn ang="0">
                    <a:pos x="T2" y="T3"/>
                  </a:cxn>
                  <a:cxn ang="0">
                    <a:pos x="T4" y="T5"/>
                  </a:cxn>
                  <a:cxn ang="0">
                    <a:pos x="T6" y="T7"/>
                  </a:cxn>
                  <a:cxn ang="0">
                    <a:pos x="T8" y="T9"/>
                  </a:cxn>
                </a:cxnLst>
                <a:rect l="0" t="0" r="r" b="b"/>
                <a:pathLst>
                  <a:path w="451" h="260">
                    <a:moveTo>
                      <a:pt x="360" y="0"/>
                    </a:moveTo>
                    <a:lnTo>
                      <a:pt x="451" y="51"/>
                    </a:lnTo>
                    <a:lnTo>
                      <a:pt x="90" y="260"/>
                    </a:lnTo>
                    <a:lnTo>
                      <a:pt x="0" y="207"/>
                    </a:lnTo>
                    <a:lnTo>
                      <a:pt x="360"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7" name="Group 1896"/>
            <p:cNvGrpSpPr/>
            <p:nvPr/>
          </p:nvGrpSpPr>
          <p:grpSpPr>
            <a:xfrm>
              <a:off x="8542338" y="3162300"/>
              <a:ext cx="715962" cy="441325"/>
              <a:chOff x="8542338" y="3162300"/>
              <a:chExt cx="715962" cy="441325"/>
            </a:xfrm>
          </p:grpSpPr>
          <p:sp>
            <p:nvSpPr>
              <p:cNvPr id="1851" name="Freeform 504"/>
              <p:cNvSpPr>
                <a:spLocks/>
              </p:cNvSpPr>
              <p:nvPr/>
            </p:nvSpPr>
            <p:spPr bwMode="auto">
              <a:xfrm>
                <a:off x="8685213" y="3248025"/>
                <a:ext cx="573087" cy="355600"/>
              </a:xfrm>
              <a:custGeom>
                <a:avLst/>
                <a:gdLst>
                  <a:gd name="T0" fmla="*/ 361 w 361"/>
                  <a:gd name="T1" fmla="*/ 0 h 224"/>
                  <a:gd name="T2" fmla="*/ 361 w 361"/>
                  <a:gd name="T3" fmla="*/ 14 h 224"/>
                  <a:gd name="T4" fmla="*/ 0 w 361"/>
                  <a:gd name="T5" fmla="*/ 224 h 224"/>
                  <a:gd name="T6" fmla="*/ 0 w 361"/>
                  <a:gd name="T7" fmla="*/ 207 h 224"/>
                  <a:gd name="T8" fmla="*/ 361 w 361"/>
                  <a:gd name="T9" fmla="*/ 0 h 224"/>
                </a:gdLst>
                <a:ahLst/>
                <a:cxnLst>
                  <a:cxn ang="0">
                    <a:pos x="T0" y="T1"/>
                  </a:cxn>
                  <a:cxn ang="0">
                    <a:pos x="T2" y="T3"/>
                  </a:cxn>
                  <a:cxn ang="0">
                    <a:pos x="T4" y="T5"/>
                  </a:cxn>
                  <a:cxn ang="0">
                    <a:pos x="T6" y="T7"/>
                  </a:cxn>
                  <a:cxn ang="0">
                    <a:pos x="T8" y="T9"/>
                  </a:cxn>
                </a:cxnLst>
                <a:rect l="0" t="0" r="r" b="b"/>
                <a:pathLst>
                  <a:path w="361" h="224">
                    <a:moveTo>
                      <a:pt x="361" y="0"/>
                    </a:moveTo>
                    <a:lnTo>
                      <a:pt x="361" y="14"/>
                    </a:lnTo>
                    <a:lnTo>
                      <a:pt x="0" y="224"/>
                    </a:lnTo>
                    <a:lnTo>
                      <a:pt x="0" y="207"/>
                    </a:lnTo>
                    <a:lnTo>
                      <a:pt x="36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2" name="Freeform 505"/>
              <p:cNvSpPr>
                <a:spLocks/>
              </p:cNvSpPr>
              <p:nvPr/>
            </p:nvSpPr>
            <p:spPr bwMode="auto">
              <a:xfrm>
                <a:off x="8542338" y="3495675"/>
                <a:ext cx="142875" cy="107950"/>
              </a:xfrm>
              <a:custGeom>
                <a:avLst/>
                <a:gdLst>
                  <a:gd name="T0" fmla="*/ 90 w 90"/>
                  <a:gd name="T1" fmla="*/ 51 h 68"/>
                  <a:gd name="T2" fmla="*/ 90 w 90"/>
                  <a:gd name="T3" fmla="*/ 68 h 68"/>
                  <a:gd name="T4" fmla="*/ 0 w 90"/>
                  <a:gd name="T5" fmla="*/ 14 h 68"/>
                  <a:gd name="T6" fmla="*/ 0 w 90"/>
                  <a:gd name="T7" fmla="*/ 0 h 68"/>
                  <a:gd name="T8" fmla="*/ 90 w 90"/>
                  <a:gd name="T9" fmla="*/ 51 h 68"/>
                </a:gdLst>
                <a:ahLst/>
                <a:cxnLst>
                  <a:cxn ang="0">
                    <a:pos x="T0" y="T1"/>
                  </a:cxn>
                  <a:cxn ang="0">
                    <a:pos x="T2" y="T3"/>
                  </a:cxn>
                  <a:cxn ang="0">
                    <a:pos x="T4" y="T5"/>
                  </a:cxn>
                  <a:cxn ang="0">
                    <a:pos x="T6" y="T7"/>
                  </a:cxn>
                  <a:cxn ang="0">
                    <a:pos x="T8" y="T9"/>
                  </a:cxn>
                </a:cxnLst>
                <a:rect l="0" t="0" r="r" b="b"/>
                <a:pathLst>
                  <a:path w="90" h="68">
                    <a:moveTo>
                      <a:pt x="90" y="51"/>
                    </a:moveTo>
                    <a:lnTo>
                      <a:pt x="90" y="68"/>
                    </a:lnTo>
                    <a:lnTo>
                      <a:pt x="0" y="14"/>
                    </a:lnTo>
                    <a:lnTo>
                      <a:pt x="0" y="0"/>
                    </a:lnTo>
                    <a:lnTo>
                      <a:pt x="90" y="51"/>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3" name="Freeform 506"/>
              <p:cNvSpPr>
                <a:spLocks/>
              </p:cNvSpPr>
              <p:nvPr/>
            </p:nvSpPr>
            <p:spPr bwMode="auto">
              <a:xfrm>
                <a:off x="8542338" y="3162300"/>
                <a:ext cx="715962" cy="414338"/>
              </a:xfrm>
              <a:custGeom>
                <a:avLst/>
                <a:gdLst>
                  <a:gd name="T0" fmla="*/ 361 w 451"/>
                  <a:gd name="T1" fmla="*/ 0 h 261"/>
                  <a:gd name="T2" fmla="*/ 451 w 451"/>
                  <a:gd name="T3" fmla="*/ 54 h 261"/>
                  <a:gd name="T4" fmla="*/ 90 w 451"/>
                  <a:gd name="T5" fmla="*/ 261 h 261"/>
                  <a:gd name="T6" fmla="*/ 0 w 451"/>
                  <a:gd name="T7" fmla="*/ 210 h 261"/>
                  <a:gd name="T8" fmla="*/ 361 w 451"/>
                  <a:gd name="T9" fmla="*/ 0 h 261"/>
                </a:gdLst>
                <a:ahLst/>
                <a:cxnLst>
                  <a:cxn ang="0">
                    <a:pos x="T0" y="T1"/>
                  </a:cxn>
                  <a:cxn ang="0">
                    <a:pos x="T2" y="T3"/>
                  </a:cxn>
                  <a:cxn ang="0">
                    <a:pos x="T4" y="T5"/>
                  </a:cxn>
                  <a:cxn ang="0">
                    <a:pos x="T6" y="T7"/>
                  </a:cxn>
                  <a:cxn ang="0">
                    <a:pos x="T8" y="T9"/>
                  </a:cxn>
                </a:cxnLst>
                <a:rect l="0" t="0" r="r" b="b"/>
                <a:pathLst>
                  <a:path w="451" h="261">
                    <a:moveTo>
                      <a:pt x="361" y="0"/>
                    </a:moveTo>
                    <a:lnTo>
                      <a:pt x="451" y="54"/>
                    </a:lnTo>
                    <a:lnTo>
                      <a:pt x="90" y="261"/>
                    </a:lnTo>
                    <a:lnTo>
                      <a:pt x="0" y="210"/>
                    </a:lnTo>
                    <a:lnTo>
                      <a:pt x="361"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8" name="Group 1897"/>
            <p:cNvGrpSpPr/>
            <p:nvPr/>
          </p:nvGrpSpPr>
          <p:grpSpPr>
            <a:xfrm>
              <a:off x="8364538" y="3006725"/>
              <a:ext cx="719137" cy="441325"/>
              <a:chOff x="8364538" y="3006725"/>
              <a:chExt cx="719137" cy="441325"/>
            </a:xfrm>
          </p:grpSpPr>
          <p:sp>
            <p:nvSpPr>
              <p:cNvPr id="1854" name="Freeform 507"/>
              <p:cNvSpPr>
                <a:spLocks/>
              </p:cNvSpPr>
              <p:nvPr/>
            </p:nvSpPr>
            <p:spPr bwMode="auto">
              <a:xfrm>
                <a:off x="8507413" y="3092450"/>
                <a:ext cx="576262" cy="355600"/>
              </a:xfrm>
              <a:custGeom>
                <a:avLst/>
                <a:gdLst>
                  <a:gd name="T0" fmla="*/ 363 w 363"/>
                  <a:gd name="T1" fmla="*/ 0 h 224"/>
                  <a:gd name="T2" fmla="*/ 363 w 363"/>
                  <a:gd name="T3" fmla="*/ 17 h 224"/>
                  <a:gd name="T4" fmla="*/ 3 w 363"/>
                  <a:gd name="T5" fmla="*/ 224 h 224"/>
                  <a:gd name="T6" fmla="*/ 0 w 363"/>
                  <a:gd name="T7" fmla="*/ 207 h 224"/>
                  <a:gd name="T8" fmla="*/ 363 w 363"/>
                  <a:gd name="T9" fmla="*/ 0 h 224"/>
                </a:gdLst>
                <a:ahLst/>
                <a:cxnLst>
                  <a:cxn ang="0">
                    <a:pos x="T0" y="T1"/>
                  </a:cxn>
                  <a:cxn ang="0">
                    <a:pos x="T2" y="T3"/>
                  </a:cxn>
                  <a:cxn ang="0">
                    <a:pos x="T4" y="T5"/>
                  </a:cxn>
                  <a:cxn ang="0">
                    <a:pos x="T6" y="T7"/>
                  </a:cxn>
                  <a:cxn ang="0">
                    <a:pos x="T8" y="T9"/>
                  </a:cxn>
                </a:cxnLst>
                <a:rect l="0" t="0" r="r" b="b"/>
                <a:pathLst>
                  <a:path w="363" h="224">
                    <a:moveTo>
                      <a:pt x="363" y="0"/>
                    </a:moveTo>
                    <a:lnTo>
                      <a:pt x="363" y="17"/>
                    </a:lnTo>
                    <a:lnTo>
                      <a:pt x="3" y="224"/>
                    </a:lnTo>
                    <a:lnTo>
                      <a:pt x="0" y="207"/>
                    </a:lnTo>
                    <a:lnTo>
                      <a:pt x="363"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5" name="Freeform 508"/>
              <p:cNvSpPr>
                <a:spLocks/>
              </p:cNvSpPr>
              <p:nvPr/>
            </p:nvSpPr>
            <p:spPr bwMode="auto">
              <a:xfrm>
                <a:off x="8364538" y="3340100"/>
                <a:ext cx="147637" cy="107950"/>
              </a:xfrm>
              <a:custGeom>
                <a:avLst/>
                <a:gdLst>
                  <a:gd name="T0" fmla="*/ 90 w 93"/>
                  <a:gd name="T1" fmla="*/ 51 h 68"/>
                  <a:gd name="T2" fmla="*/ 93 w 93"/>
                  <a:gd name="T3" fmla="*/ 68 h 68"/>
                  <a:gd name="T4" fmla="*/ 0 w 93"/>
                  <a:gd name="T5" fmla="*/ 17 h 68"/>
                  <a:gd name="T6" fmla="*/ 0 w 93"/>
                  <a:gd name="T7" fmla="*/ 0 h 68"/>
                  <a:gd name="T8" fmla="*/ 90 w 93"/>
                  <a:gd name="T9" fmla="*/ 51 h 68"/>
                </a:gdLst>
                <a:ahLst/>
                <a:cxnLst>
                  <a:cxn ang="0">
                    <a:pos x="T0" y="T1"/>
                  </a:cxn>
                  <a:cxn ang="0">
                    <a:pos x="T2" y="T3"/>
                  </a:cxn>
                  <a:cxn ang="0">
                    <a:pos x="T4" y="T5"/>
                  </a:cxn>
                  <a:cxn ang="0">
                    <a:pos x="T6" y="T7"/>
                  </a:cxn>
                  <a:cxn ang="0">
                    <a:pos x="T8" y="T9"/>
                  </a:cxn>
                </a:cxnLst>
                <a:rect l="0" t="0" r="r" b="b"/>
                <a:pathLst>
                  <a:path w="93" h="68">
                    <a:moveTo>
                      <a:pt x="90" y="51"/>
                    </a:moveTo>
                    <a:lnTo>
                      <a:pt x="93" y="68"/>
                    </a:lnTo>
                    <a:lnTo>
                      <a:pt x="0" y="17"/>
                    </a:lnTo>
                    <a:lnTo>
                      <a:pt x="0" y="0"/>
                    </a:lnTo>
                    <a:lnTo>
                      <a:pt x="90" y="51"/>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6" name="Freeform 509"/>
              <p:cNvSpPr>
                <a:spLocks/>
              </p:cNvSpPr>
              <p:nvPr/>
            </p:nvSpPr>
            <p:spPr bwMode="auto">
              <a:xfrm>
                <a:off x="8364538" y="3006725"/>
                <a:ext cx="719137" cy="414338"/>
              </a:xfrm>
              <a:custGeom>
                <a:avLst/>
                <a:gdLst>
                  <a:gd name="T0" fmla="*/ 361 w 453"/>
                  <a:gd name="T1" fmla="*/ 0 h 261"/>
                  <a:gd name="T2" fmla="*/ 453 w 453"/>
                  <a:gd name="T3" fmla="*/ 54 h 261"/>
                  <a:gd name="T4" fmla="*/ 90 w 453"/>
                  <a:gd name="T5" fmla="*/ 261 h 261"/>
                  <a:gd name="T6" fmla="*/ 0 w 453"/>
                  <a:gd name="T7" fmla="*/ 210 h 261"/>
                  <a:gd name="T8" fmla="*/ 361 w 453"/>
                  <a:gd name="T9" fmla="*/ 0 h 261"/>
                </a:gdLst>
                <a:ahLst/>
                <a:cxnLst>
                  <a:cxn ang="0">
                    <a:pos x="T0" y="T1"/>
                  </a:cxn>
                  <a:cxn ang="0">
                    <a:pos x="T2" y="T3"/>
                  </a:cxn>
                  <a:cxn ang="0">
                    <a:pos x="T4" y="T5"/>
                  </a:cxn>
                  <a:cxn ang="0">
                    <a:pos x="T6" y="T7"/>
                  </a:cxn>
                  <a:cxn ang="0">
                    <a:pos x="T8" y="T9"/>
                  </a:cxn>
                </a:cxnLst>
                <a:rect l="0" t="0" r="r" b="b"/>
                <a:pathLst>
                  <a:path w="453" h="261">
                    <a:moveTo>
                      <a:pt x="361" y="0"/>
                    </a:moveTo>
                    <a:lnTo>
                      <a:pt x="453" y="54"/>
                    </a:lnTo>
                    <a:lnTo>
                      <a:pt x="90" y="261"/>
                    </a:lnTo>
                    <a:lnTo>
                      <a:pt x="0" y="210"/>
                    </a:lnTo>
                    <a:lnTo>
                      <a:pt x="361"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99" name="Group 1898"/>
            <p:cNvGrpSpPr/>
            <p:nvPr/>
          </p:nvGrpSpPr>
          <p:grpSpPr>
            <a:xfrm>
              <a:off x="8189913" y="2855913"/>
              <a:ext cx="715962" cy="438150"/>
              <a:chOff x="8189913" y="2855913"/>
              <a:chExt cx="715962" cy="438150"/>
            </a:xfrm>
          </p:grpSpPr>
          <p:sp>
            <p:nvSpPr>
              <p:cNvPr id="1857" name="Freeform 510"/>
              <p:cNvSpPr>
                <a:spLocks/>
              </p:cNvSpPr>
              <p:nvPr/>
            </p:nvSpPr>
            <p:spPr bwMode="auto">
              <a:xfrm>
                <a:off x="8334375" y="2938463"/>
                <a:ext cx="571500" cy="355600"/>
              </a:xfrm>
              <a:custGeom>
                <a:avLst/>
                <a:gdLst>
                  <a:gd name="T0" fmla="*/ 360 w 360"/>
                  <a:gd name="T1" fmla="*/ 0 h 224"/>
                  <a:gd name="T2" fmla="*/ 360 w 360"/>
                  <a:gd name="T3" fmla="*/ 17 h 224"/>
                  <a:gd name="T4" fmla="*/ 0 w 360"/>
                  <a:gd name="T5" fmla="*/ 224 h 224"/>
                  <a:gd name="T6" fmla="*/ 0 w 360"/>
                  <a:gd name="T7" fmla="*/ 209 h 224"/>
                  <a:gd name="T8" fmla="*/ 360 w 360"/>
                  <a:gd name="T9" fmla="*/ 0 h 224"/>
                </a:gdLst>
                <a:ahLst/>
                <a:cxnLst>
                  <a:cxn ang="0">
                    <a:pos x="T0" y="T1"/>
                  </a:cxn>
                  <a:cxn ang="0">
                    <a:pos x="T2" y="T3"/>
                  </a:cxn>
                  <a:cxn ang="0">
                    <a:pos x="T4" y="T5"/>
                  </a:cxn>
                  <a:cxn ang="0">
                    <a:pos x="T6" y="T7"/>
                  </a:cxn>
                  <a:cxn ang="0">
                    <a:pos x="T8" y="T9"/>
                  </a:cxn>
                </a:cxnLst>
                <a:rect l="0" t="0" r="r" b="b"/>
                <a:pathLst>
                  <a:path w="360" h="224">
                    <a:moveTo>
                      <a:pt x="360" y="0"/>
                    </a:moveTo>
                    <a:lnTo>
                      <a:pt x="360" y="17"/>
                    </a:lnTo>
                    <a:lnTo>
                      <a:pt x="0" y="224"/>
                    </a:lnTo>
                    <a:lnTo>
                      <a:pt x="0" y="209"/>
                    </a:lnTo>
                    <a:lnTo>
                      <a:pt x="360"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8" name="Freeform 511"/>
              <p:cNvSpPr>
                <a:spLocks/>
              </p:cNvSpPr>
              <p:nvPr/>
            </p:nvSpPr>
            <p:spPr bwMode="auto">
              <a:xfrm>
                <a:off x="8189913" y="3186113"/>
                <a:ext cx="144462" cy="107950"/>
              </a:xfrm>
              <a:custGeom>
                <a:avLst/>
                <a:gdLst>
                  <a:gd name="T0" fmla="*/ 91 w 91"/>
                  <a:gd name="T1" fmla="*/ 53 h 68"/>
                  <a:gd name="T2" fmla="*/ 91 w 91"/>
                  <a:gd name="T3" fmla="*/ 68 h 68"/>
                  <a:gd name="T4" fmla="*/ 0 w 91"/>
                  <a:gd name="T5" fmla="*/ 17 h 68"/>
                  <a:gd name="T6" fmla="*/ 0 w 91"/>
                  <a:gd name="T7" fmla="*/ 0 h 68"/>
                  <a:gd name="T8" fmla="*/ 91 w 91"/>
                  <a:gd name="T9" fmla="*/ 53 h 68"/>
                </a:gdLst>
                <a:ahLst/>
                <a:cxnLst>
                  <a:cxn ang="0">
                    <a:pos x="T0" y="T1"/>
                  </a:cxn>
                  <a:cxn ang="0">
                    <a:pos x="T2" y="T3"/>
                  </a:cxn>
                  <a:cxn ang="0">
                    <a:pos x="T4" y="T5"/>
                  </a:cxn>
                  <a:cxn ang="0">
                    <a:pos x="T6" y="T7"/>
                  </a:cxn>
                  <a:cxn ang="0">
                    <a:pos x="T8" y="T9"/>
                  </a:cxn>
                </a:cxnLst>
                <a:rect l="0" t="0" r="r" b="b"/>
                <a:pathLst>
                  <a:path w="91" h="68">
                    <a:moveTo>
                      <a:pt x="91" y="53"/>
                    </a:moveTo>
                    <a:lnTo>
                      <a:pt x="91" y="68"/>
                    </a:lnTo>
                    <a:lnTo>
                      <a:pt x="0" y="17"/>
                    </a:lnTo>
                    <a:lnTo>
                      <a:pt x="0" y="0"/>
                    </a:lnTo>
                    <a:lnTo>
                      <a:pt x="91" y="53"/>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59" name="Freeform 512"/>
              <p:cNvSpPr>
                <a:spLocks/>
              </p:cNvSpPr>
              <p:nvPr/>
            </p:nvSpPr>
            <p:spPr bwMode="auto">
              <a:xfrm>
                <a:off x="8189913" y="2855913"/>
                <a:ext cx="715962" cy="414338"/>
              </a:xfrm>
              <a:custGeom>
                <a:avLst/>
                <a:gdLst>
                  <a:gd name="T0" fmla="*/ 361 w 451"/>
                  <a:gd name="T1" fmla="*/ 0 h 261"/>
                  <a:gd name="T2" fmla="*/ 451 w 451"/>
                  <a:gd name="T3" fmla="*/ 52 h 261"/>
                  <a:gd name="T4" fmla="*/ 91 w 451"/>
                  <a:gd name="T5" fmla="*/ 261 h 261"/>
                  <a:gd name="T6" fmla="*/ 0 w 451"/>
                  <a:gd name="T7" fmla="*/ 208 h 261"/>
                  <a:gd name="T8" fmla="*/ 361 w 451"/>
                  <a:gd name="T9" fmla="*/ 0 h 261"/>
                </a:gdLst>
                <a:ahLst/>
                <a:cxnLst>
                  <a:cxn ang="0">
                    <a:pos x="T0" y="T1"/>
                  </a:cxn>
                  <a:cxn ang="0">
                    <a:pos x="T2" y="T3"/>
                  </a:cxn>
                  <a:cxn ang="0">
                    <a:pos x="T4" y="T5"/>
                  </a:cxn>
                  <a:cxn ang="0">
                    <a:pos x="T6" y="T7"/>
                  </a:cxn>
                  <a:cxn ang="0">
                    <a:pos x="T8" y="T9"/>
                  </a:cxn>
                </a:cxnLst>
                <a:rect l="0" t="0" r="r" b="b"/>
                <a:pathLst>
                  <a:path w="451" h="261">
                    <a:moveTo>
                      <a:pt x="361" y="0"/>
                    </a:moveTo>
                    <a:lnTo>
                      <a:pt x="451" y="52"/>
                    </a:lnTo>
                    <a:lnTo>
                      <a:pt x="91" y="261"/>
                    </a:lnTo>
                    <a:lnTo>
                      <a:pt x="0" y="208"/>
                    </a:lnTo>
                    <a:lnTo>
                      <a:pt x="361" y="0"/>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1885" name="Group 1884"/>
          <p:cNvGrpSpPr/>
          <p:nvPr/>
        </p:nvGrpSpPr>
        <p:grpSpPr>
          <a:xfrm>
            <a:off x="4697961" y="3522663"/>
            <a:ext cx="2292350" cy="1389062"/>
            <a:chOff x="4319588" y="3522663"/>
            <a:chExt cx="2292350" cy="1389062"/>
          </a:xfrm>
        </p:grpSpPr>
        <p:sp>
          <p:nvSpPr>
            <p:cNvPr id="1860" name="Freeform 513"/>
            <p:cNvSpPr>
              <a:spLocks/>
            </p:cNvSpPr>
            <p:nvPr/>
          </p:nvSpPr>
          <p:spPr bwMode="auto">
            <a:xfrm>
              <a:off x="4322763" y="4187825"/>
              <a:ext cx="2286000" cy="723900"/>
            </a:xfrm>
            <a:custGeom>
              <a:avLst/>
              <a:gdLst>
                <a:gd name="T0" fmla="*/ 591 w 591"/>
                <a:gd name="T1" fmla="*/ 0 h 187"/>
                <a:gd name="T2" fmla="*/ 586 w 591"/>
                <a:gd name="T3" fmla="*/ 7 h 187"/>
                <a:gd name="T4" fmla="*/ 307 w 591"/>
                <a:gd name="T5" fmla="*/ 168 h 187"/>
                <a:gd name="T6" fmla="*/ 283 w 591"/>
                <a:gd name="T7" fmla="*/ 168 h 187"/>
                <a:gd name="T8" fmla="*/ 5 w 591"/>
                <a:gd name="T9" fmla="*/ 7 h 187"/>
                <a:gd name="T10" fmla="*/ 0 w 591"/>
                <a:gd name="T11" fmla="*/ 0 h 187"/>
                <a:gd name="T12" fmla="*/ 0 w 591"/>
                <a:gd name="T13" fmla="*/ 15 h 187"/>
                <a:gd name="T14" fmla="*/ 5 w 591"/>
                <a:gd name="T15" fmla="*/ 22 h 187"/>
                <a:gd name="T16" fmla="*/ 283 w 591"/>
                <a:gd name="T17" fmla="*/ 183 h 187"/>
                <a:gd name="T18" fmla="*/ 307 w 591"/>
                <a:gd name="T19" fmla="*/ 183 h 187"/>
                <a:gd name="T20" fmla="*/ 586 w 591"/>
                <a:gd name="T21" fmla="*/ 22 h 187"/>
                <a:gd name="T22" fmla="*/ 591 w 591"/>
                <a:gd name="T23" fmla="*/ 15 h 187"/>
                <a:gd name="T24" fmla="*/ 591 w 591"/>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187">
                  <a:moveTo>
                    <a:pt x="591" y="0"/>
                  </a:moveTo>
                  <a:cubicBezTo>
                    <a:pt x="591" y="3"/>
                    <a:pt x="589" y="5"/>
                    <a:pt x="586" y="7"/>
                  </a:cubicBezTo>
                  <a:cubicBezTo>
                    <a:pt x="307" y="168"/>
                    <a:pt x="307" y="168"/>
                    <a:pt x="307" y="168"/>
                  </a:cubicBezTo>
                  <a:cubicBezTo>
                    <a:pt x="300" y="172"/>
                    <a:pt x="289" y="172"/>
                    <a:pt x="283" y="168"/>
                  </a:cubicBezTo>
                  <a:cubicBezTo>
                    <a:pt x="5" y="7"/>
                    <a:pt x="5" y="7"/>
                    <a:pt x="5" y="7"/>
                  </a:cubicBezTo>
                  <a:cubicBezTo>
                    <a:pt x="2" y="5"/>
                    <a:pt x="0" y="3"/>
                    <a:pt x="0" y="0"/>
                  </a:cubicBezTo>
                  <a:cubicBezTo>
                    <a:pt x="0" y="15"/>
                    <a:pt x="0" y="15"/>
                    <a:pt x="0" y="15"/>
                  </a:cubicBezTo>
                  <a:cubicBezTo>
                    <a:pt x="1" y="17"/>
                    <a:pt x="2" y="20"/>
                    <a:pt x="5" y="22"/>
                  </a:cubicBezTo>
                  <a:cubicBezTo>
                    <a:pt x="283" y="183"/>
                    <a:pt x="283" y="183"/>
                    <a:pt x="283" y="183"/>
                  </a:cubicBezTo>
                  <a:cubicBezTo>
                    <a:pt x="289" y="187"/>
                    <a:pt x="300" y="187"/>
                    <a:pt x="307" y="183"/>
                  </a:cubicBezTo>
                  <a:cubicBezTo>
                    <a:pt x="586" y="22"/>
                    <a:pt x="586" y="22"/>
                    <a:pt x="586" y="22"/>
                  </a:cubicBezTo>
                  <a:cubicBezTo>
                    <a:pt x="589" y="20"/>
                    <a:pt x="591" y="17"/>
                    <a:pt x="591" y="15"/>
                  </a:cubicBezTo>
                  <a:lnTo>
                    <a:pt x="59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1" name="Freeform 514"/>
            <p:cNvSpPr>
              <a:spLocks/>
            </p:cNvSpPr>
            <p:nvPr/>
          </p:nvSpPr>
          <p:spPr bwMode="auto">
            <a:xfrm>
              <a:off x="4319588" y="3522663"/>
              <a:ext cx="2292350" cy="1330325"/>
            </a:xfrm>
            <a:custGeom>
              <a:avLst/>
              <a:gdLst>
                <a:gd name="T0" fmla="*/ 286 w 593"/>
                <a:gd name="T1" fmla="*/ 4 h 344"/>
                <a:gd name="T2" fmla="*/ 309 w 593"/>
                <a:gd name="T3" fmla="*/ 4 h 344"/>
                <a:gd name="T4" fmla="*/ 587 w 593"/>
                <a:gd name="T5" fmla="*/ 165 h 344"/>
                <a:gd name="T6" fmla="*/ 587 w 593"/>
                <a:gd name="T7" fmla="*/ 179 h 344"/>
                <a:gd name="T8" fmla="*/ 308 w 593"/>
                <a:gd name="T9" fmla="*/ 340 h 344"/>
                <a:gd name="T10" fmla="*/ 284 w 593"/>
                <a:gd name="T11" fmla="*/ 340 h 344"/>
                <a:gd name="T12" fmla="*/ 6 w 593"/>
                <a:gd name="T13" fmla="*/ 179 h 344"/>
                <a:gd name="T14" fmla="*/ 6 w 593"/>
                <a:gd name="T15" fmla="*/ 165 h 344"/>
                <a:gd name="T16" fmla="*/ 286 w 593"/>
                <a:gd name="T17" fmla="*/ 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44">
                  <a:moveTo>
                    <a:pt x="286" y="4"/>
                  </a:moveTo>
                  <a:cubicBezTo>
                    <a:pt x="292" y="0"/>
                    <a:pt x="303" y="0"/>
                    <a:pt x="309" y="4"/>
                  </a:cubicBezTo>
                  <a:cubicBezTo>
                    <a:pt x="587" y="165"/>
                    <a:pt x="587" y="165"/>
                    <a:pt x="587" y="165"/>
                  </a:cubicBezTo>
                  <a:cubicBezTo>
                    <a:pt x="593" y="169"/>
                    <a:pt x="593" y="175"/>
                    <a:pt x="587" y="179"/>
                  </a:cubicBezTo>
                  <a:cubicBezTo>
                    <a:pt x="308" y="340"/>
                    <a:pt x="308" y="340"/>
                    <a:pt x="308" y="340"/>
                  </a:cubicBezTo>
                  <a:cubicBezTo>
                    <a:pt x="301" y="344"/>
                    <a:pt x="290" y="344"/>
                    <a:pt x="284" y="340"/>
                  </a:cubicBezTo>
                  <a:cubicBezTo>
                    <a:pt x="6" y="179"/>
                    <a:pt x="6" y="179"/>
                    <a:pt x="6" y="179"/>
                  </a:cubicBezTo>
                  <a:cubicBezTo>
                    <a:pt x="0" y="175"/>
                    <a:pt x="0" y="169"/>
                    <a:pt x="6" y="165"/>
                  </a:cubicBezTo>
                  <a:lnTo>
                    <a:pt x="286" y="4"/>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86" name="Group 1885"/>
          <p:cNvGrpSpPr/>
          <p:nvPr/>
        </p:nvGrpSpPr>
        <p:grpSpPr>
          <a:xfrm>
            <a:off x="6925223" y="4776788"/>
            <a:ext cx="2293937" cy="1520825"/>
            <a:chOff x="6546850" y="4776788"/>
            <a:chExt cx="2293937" cy="1520825"/>
          </a:xfrm>
        </p:grpSpPr>
        <p:sp>
          <p:nvSpPr>
            <p:cNvPr id="1862" name="Freeform 515"/>
            <p:cNvSpPr>
              <a:spLocks/>
            </p:cNvSpPr>
            <p:nvPr/>
          </p:nvSpPr>
          <p:spPr bwMode="auto">
            <a:xfrm>
              <a:off x="6550025" y="5441950"/>
              <a:ext cx="2286000" cy="855663"/>
            </a:xfrm>
            <a:custGeom>
              <a:avLst/>
              <a:gdLst>
                <a:gd name="T0" fmla="*/ 591 w 591"/>
                <a:gd name="T1" fmla="*/ 0 h 221"/>
                <a:gd name="T2" fmla="*/ 586 w 591"/>
                <a:gd name="T3" fmla="*/ 6 h 221"/>
                <a:gd name="T4" fmla="*/ 306 w 591"/>
                <a:gd name="T5" fmla="*/ 168 h 221"/>
                <a:gd name="T6" fmla="*/ 283 w 591"/>
                <a:gd name="T7" fmla="*/ 168 h 221"/>
                <a:gd name="T8" fmla="*/ 5 w 591"/>
                <a:gd name="T9" fmla="*/ 6 h 221"/>
                <a:gd name="T10" fmla="*/ 0 w 591"/>
                <a:gd name="T11" fmla="*/ 0 h 221"/>
                <a:gd name="T12" fmla="*/ 0 w 591"/>
                <a:gd name="T13" fmla="*/ 49 h 221"/>
                <a:gd name="T14" fmla="*/ 5 w 591"/>
                <a:gd name="T15" fmla="*/ 56 h 221"/>
                <a:gd name="T16" fmla="*/ 283 w 591"/>
                <a:gd name="T17" fmla="*/ 218 h 221"/>
                <a:gd name="T18" fmla="*/ 307 w 591"/>
                <a:gd name="T19" fmla="*/ 218 h 221"/>
                <a:gd name="T20" fmla="*/ 586 w 591"/>
                <a:gd name="T21" fmla="*/ 56 h 221"/>
                <a:gd name="T22" fmla="*/ 591 w 591"/>
                <a:gd name="T23" fmla="*/ 49 h 221"/>
                <a:gd name="T24" fmla="*/ 591 w 591"/>
                <a:gd name="T2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221">
                  <a:moveTo>
                    <a:pt x="591" y="0"/>
                  </a:moveTo>
                  <a:cubicBezTo>
                    <a:pt x="591" y="2"/>
                    <a:pt x="589" y="5"/>
                    <a:pt x="586" y="6"/>
                  </a:cubicBezTo>
                  <a:cubicBezTo>
                    <a:pt x="306" y="168"/>
                    <a:pt x="306" y="168"/>
                    <a:pt x="306" y="168"/>
                  </a:cubicBezTo>
                  <a:cubicBezTo>
                    <a:pt x="300" y="171"/>
                    <a:pt x="289" y="171"/>
                    <a:pt x="283" y="168"/>
                  </a:cubicBezTo>
                  <a:cubicBezTo>
                    <a:pt x="5" y="6"/>
                    <a:pt x="5" y="6"/>
                    <a:pt x="5" y="6"/>
                  </a:cubicBezTo>
                  <a:cubicBezTo>
                    <a:pt x="2" y="5"/>
                    <a:pt x="0" y="2"/>
                    <a:pt x="0" y="0"/>
                  </a:cubicBezTo>
                  <a:cubicBezTo>
                    <a:pt x="0" y="49"/>
                    <a:pt x="0" y="49"/>
                    <a:pt x="0" y="49"/>
                  </a:cubicBezTo>
                  <a:cubicBezTo>
                    <a:pt x="0" y="52"/>
                    <a:pt x="2" y="54"/>
                    <a:pt x="5" y="56"/>
                  </a:cubicBezTo>
                  <a:cubicBezTo>
                    <a:pt x="283" y="218"/>
                    <a:pt x="283" y="218"/>
                    <a:pt x="283" y="218"/>
                  </a:cubicBezTo>
                  <a:cubicBezTo>
                    <a:pt x="289" y="221"/>
                    <a:pt x="300" y="221"/>
                    <a:pt x="307" y="218"/>
                  </a:cubicBezTo>
                  <a:cubicBezTo>
                    <a:pt x="586" y="56"/>
                    <a:pt x="586" y="56"/>
                    <a:pt x="586" y="56"/>
                  </a:cubicBezTo>
                  <a:cubicBezTo>
                    <a:pt x="589" y="54"/>
                    <a:pt x="591" y="52"/>
                    <a:pt x="591" y="49"/>
                  </a:cubicBezTo>
                  <a:lnTo>
                    <a:pt x="591"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3" name="Freeform 516"/>
            <p:cNvSpPr>
              <a:spLocks/>
            </p:cNvSpPr>
            <p:nvPr/>
          </p:nvSpPr>
          <p:spPr bwMode="auto">
            <a:xfrm>
              <a:off x="6546850" y="4776788"/>
              <a:ext cx="2293937" cy="1327150"/>
            </a:xfrm>
            <a:custGeom>
              <a:avLst/>
              <a:gdLst>
                <a:gd name="T0" fmla="*/ 286 w 593"/>
                <a:gd name="T1" fmla="*/ 3 h 343"/>
                <a:gd name="T2" fmla="*/ 309 w 593"/>
                <a:gd name="T3" fmla="*/ 3 h 343"/>
                <a:gd name="T4" fmla="*/ 587 w 593"/>
                <a:gd name="T5" fmla="*/ 165 h 343"/>
                <a:gd name="T6" fmla="*/ 587 w 593"/>
                <a:gd name="T7" fmla="*/ 178 h 343"/>
                <a:gd name="T8" fmla="*/ 307 w 593"/>
                <a:gd name="T9" fmla="*/ 340 h 343"/>
                <a:gd name="T10" fmla="*/ 284 w 593"/>
                <a:gd name="T11" fmla="*/ 340 h 343"/>
                <a:gd name="T12" fmla="*/ 6 w 593"/>
                <a:gd name="T13" fmla="*/ 178 h 343"/>
                <a:gd name="T14" fmla="*/ 6 w 593"/>
                <a:gd name="T15" fmla="*/ 165 h 343"/>
                <a:gd name="T16" fmla="*/ 286 w 593"/>
                <a:gd name="T17" fmla="*/ 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343">
                  <a:moveTo>
                    <a:pt x="286" y="3"/>
                  </a:moveTo>
                  <a:cubicBezTo>
                    <a:pt x="292" y="0"/>
                    <a:pt x="303" y="0"/>
                    <a:pt x="309" y="3"/>
                  </a:cubicBezTo>
                  <a:cubicBezTo>
                    <a:pt x="587" y="165"/>
                    <a:pt x="587" y="165"/>
                    <a:pt x="587" y="165"/>
                  </a:cubicBezTo>
                  <a:cubicBezTo>
                    <a:pt x="593" y="168"/>
                    <a:pt x="593" y="175"/>
                    <a:pt x="587" y="178"/>
                  </a:cubicBezTo>
                  <a:cubicBezTo>
                    <a:pt x="307" y="340"/>
                    <a:pt x="307" y="340"/>
                    <a:pt x="307" y="340"/>
                  </a:cubicBezTo>
                  <a:cubicBezTo>
                    <a:pt x="301" y="343"/>
                    <a:pt x="290" y="343"/>
                    <a:pt x="284" y="340"/>
                  </a:cubicBezTo>
                  <a:cubicBezTo>
                    <a:pt x="6" y="178"/>
                    <a:pt x="6" y="178"/>
                    <a:pt x="6" y="178"/>
                  </a:cubicBezTo>
                  <a:cubicBezTo>
                    <a:pt x="0" y="175"/>
                    <a:pt x="0" y="168"/>
                    <a:pt x="6" y="165"/>
                  </a:cubicBezTo>
                  <a:lnTo>
                    <a:pt x="286" y="3"/>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889" name="Group 1888"/>
          <p:cNvGrpSpPr/>
          <p:nvPr/>
        </p:nvGrpSpPr>
        <p:grpSpPr>
          <a:xfrm>
            <a:off x="7617373" y="681037"/>
            <a:ext cx="1090612" cy="1947863"/>
            <a:chOff x="7239000" y="681037"/>
            <a:chExt cx="1090612" cy="1947863"/>
          </a:xfrm>
        </p:grpSpPr>
        <p:sp>
          <p:nvSpPr>
            <p:cNvPr id="1864" name="Freeform 517"/>
            <p:cNvSpPr>
              <a:spLocks/>
            </p:cNvSpPr>
            <p:nvPr/>
          </p:nvSpPr>
          <p:spPr bwMode="auto">
            <a:xfrm>
              <a:off x="7791450" y="1792288"/>
              <a:ext cx="538162" cy="285750"/>
            </a:xfrm>
            <a:custGeom>
              <a:avLst/>
              <a:gdLst>
                <a:gd name="T0" fmla="*/ 0 w 139"/>
                <a:gd name="T1" fmla="*/ 9 h 74"/>
                <a:gd name="T2" fmla="*/ 136 w 139"/>
                <a:gd name="T3" fmla="*/ 61 h 74"/>
                <a:gd name="T4" fmla="*/ 125 w 139"/>
                <a:gd name="T5" fmla="*/ 71 h 74"/>
                <a:gd name="T6" fmla="*/ 51 w 139"/>
                <a:gd name="T7" fmla="*/ 74 h 74"/>
                <a:gd name="T8" fmla="*/ 0 w 139"/>
                <a:gd name="T9" fmla="*/ 9 h 74"/>
              </a:gdLst>
              <a:ahLst/>
              <a:cxnLst>
                <a:cxn ang="0">
                  <a:pos x="T0" y="T1"/>
                </a:cxn>
                <a:cxn ang="0">
                  <a:pos x="T2" y="T3"/>
                </a:cxn>
                <a:cxn ang="0">
                  <a:pos x="T4" y="T5"/>
                </a:cxn>
                <a:cxn ang="0">
                  <a:pos x="T6" y="T7"/>
                </a:cxn>
                <a:cxn ang="0">
                  <a:pos x="T8" y="T9"/>
                </a:cxn>
              </a:cxnLst>
              <a:rect l="0" t="0" r="r" b="b"/>
              <a:pathLst>
                <a:path w="139" h="74">
                  <a:moveTo>
                    <a:pt x="0" y="9"/>
                  </a:moveTo>
                  <a:cubicBezTo>
                    <a:pt x="0" y="9"/>
                    <a:pt x="89" y="0"/>
                    <a:pt x="136" y="61"/>
                  </a:cubicBezTo>
                  <a:cubicBezTo>
                    <a:pt x="139" y="65"/>
                    <a:pt x="134" y="70"/>
                    <a:pt x="125" y="71"/>
                  </a:cubicBezTo>
                  <a:cubicBezTo>
                    <a:pt x="96" y="72"/>
                    <a:pt x="51" y="74"/>
                    <a:pt x="51" y="74"/>
                  </a:cubicBezTo>
                  <a:lnTo>
                    <a:pt x="0" y="9"/>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5" name="Freeform 518"/>
            <p:cNvSpPr>
              <a:spLocks/>
            </p:cNvSpPr>
            <p:nvPr/>
          </p:nvSpPr>
          <p:spPr bwMode="auto">
            <a:xfrm>
              <a:off x="7239000" y="1792288"/>
              <a:ext cx="538162" cy="285750"/>
            </a:xfrm>
            <a:custGeom>
              <a:avLst/>
              <a:gdLst>
                <a:gd name="T0" fmla="*/ 139 w 139"/>
                <a:gd name="T1" fmla="*/ 9 h 74"/>
                <a:gd name="T2" fmla="*/ 4 w 139"/>
                <a:gd name="T3" fmla="*/ 61 h 74"/>
                <a:gd name="T4" fmla="*/ 14 w 139"/>
                <a:gd name="T5" fmla="*/ 71 h 74"/>
                <a:gd name="T6" fmla="*/ 88 w 139"/>
                <a:gd name="T7" fmla="*/ 74 h 74"/>
                <a:gd name="T8" fmla="*/ 139 w 139"/>
                <a:gd name="T9" fmla="*/ 9 h 74"/>
              </a:gdLst>
              <a:ahLst/>
              <a:cxnLst>
                <a:cxn ang="0">
                  <a:pos x="T0" y="T1"/>
                </a:cxn>
                <a:cxn ang="0">
                  <a:pos x="T2" y="T3"/>
                </a:cxn>
                <a:cxn ang="0">
                  <a:pos x="T4" y="T5"/>
                </a:cxn>
                <a:cxn ang="0">
                  <a:pos x="T6" y="T7"/>
                </a:cxn>
                <a:cxn ang="0">
                  <a:pos x="T8" y="T9"/>
                </a:cxn>
              </a:cxnLst>
              <a:rect l="0" t="0" r="r" b="b"/>
              <a:pathLst>
                <a:path w="139" h="74">
                  <a:moveTo>
                    <a:pt x="139" y="9"/>
                  </a:moveTo>
                  <a:cubicBezTo>
                    <a:pt x="139" y="9"/>
                    <a:pt x="50" y="0"/>
                    <a:pt x="4" y="61"/>
                  </a:cubicBezTo>
                  <a:cubicBezTo>
                    <a:pt x="0" y="65"/>
                    <a:pt x="5" y="70"/>
                    <a:pt x="14" y="71"/>
                  </a:cubicBezTo>
                  <a:cubicBezTo>
                    <a:pt x="43" y="72"/>
                    <a:pt x="88" y="74"/>
                    <a:pt x="88" y="74"/>
                  </a:cubicBezTo>
                  <a:lnTo>
                    <a:pt x="139" y="9"/>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6" name="Freeform 519"/>
            <p:cNvSpPr>
              <a:spLocks/>
            </p:cNvSpPr>
            <p:nvPr/>
          </p:nvSpPr>
          <p:spPr bwMode="auto">
            <a:xfrm>
              <a:off x="7389813" y="681037"/>
              <a:ext cx="788987" cy="1706563"/>
            </a:xfrm>
            <a:custGeom>
              <a:avLst/>
              <a:gdLst>
                <a:gd name="T0" fmla="*/ 107 w 204"/>
                <a:gd name="T1" fmla="*/ 3 h 441"/>
                <a:gd name="T2" fmla="*/ 97 w 204"/>
                <a:gd name="T3" fmla="*/ 3 h 441"/>
                <a:gd name="T4" fmla="*/ 0 w 204"/>
                <a:gd name="T5" fmla="*/ 229 h 441"/>
                <a:gd name="T6" fmla="*/ 18 w 204"/>
                <a:gd name="T7" fmla="*/ 394 h 441"/>
                <a:gd name="T8" fmla="*/ 21 w 204"/>
                <a:gd name="T9" fmla="*/ 402 h 441"/>
                <a:gd name="T10" fmla="*/ 23 w 204"/>
                <a:gd name="T11" fmla="*/ 405 h 441"/>
                <a:gd name="T12" fmla="*/ 42 w 204"/>
                <a:gd name="T13" fmla="*/ 422 h 441"/>
                <a:gd name="T14" fmla="*/ 162 w 204"/>
                <a:gd name="T15" fmla="*/ 422 h 441"/>
                <a:gd name="T16" fmla="*/ 181 w 204"/>
                <a:gd name="T17" fmla="*/ 405 h 441"/>
                <a:gd name="T18" fmla="*/ 183 w 204"/>
                <a:gd name="T19" fmla="*/ 401 h 441"/>
                <a:gd name="T20" fmla="*/ 186 w 204"/>
                <a:gd name="T21" fmla="*/ 395 h 441"/>
                <a:gd name="T22" fmla="*/ 204 w 204"/>
                <a:gd name="T23" fmla="*/ 229 h 441"/>
                <a:gd name="T24" fmla="*/ 107 w 204"/>
                <a:gd name="T25" fmla="*/ 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441">
                  <a:moveTo>
                    <a:pt x="107" y="3"/>
                  </a:moveTo>
                  <a:cubicBezTo>
                    <a:pt x="104" y="0"/>
                    <a:pt x="100" y="0"/>
                    <a:pt x="97" y="3"/>
                  </a:cubicBezTo>
                  <a:cubicBezTo>
                    <a:pt x="76" y="24"/>
                    <a:pt x="0" y="109"/>
                    <a:pt x="0" y="229"/>
                  </a:cubicBezTo>
                  <a:cubicBezTo>
                    <a:pt x="0" y="294"/>
                    <a:pt x="3" y="352"/>
                    <a:pt x="18" y="394"/>
                  </a:cubicBezTo>
                  <a:cubicBezTo>
                    <a:pt x="19" y="397"/>
                    <a:pt x="20" y="399"/>
                    <a:pt x="21" y="402"/>
                  </a:cubicBezTo>
                  <a:cubicBezTo>
                    <a:pt x="21" y="403"/>
                    <a:pt x="22" y="404"/>
                    <a:pt x="23" y="405"/>
                  </a:cubicBezTo>
                  <a:cubicBezTo>
                    <a:pt x="27" y="411"/>
                    <a:pt x="33" y="417"/>
                    <a:pt x="42" y="422"/>
                  </a:cubicBezTo>
                  <a:cubicBezTo>
                    <a:pt x="75" y="441"/>
                    <a:pt x="129" y="441"/>
                    <a:pt x="162" y="422"/>
                  </a:cubicBezTo>
                  <a:cubicBezTo>
                    <a:pt x="171" y="417"/>
                    <a:pt x="177" y="411"/>
                    <a:pt x="181" y="405"/>
                  </a:cubicBezTo>
                  <a:cubicBezTo>
                    <a:pt x="182" y="404"/>
                    <a:pt x="183" y="403"/>
                    <a:pt x="183" y="401"/>
                  </a:cubicBezTo>
                  <a:cubicBezTo>
                    <a:pt x="184" y="399"/>
                    <a:pt x="185" y="397"/>
                    <a:pt x="186" y="395"/>
                  </a:cubicBezTo>
                  <a:cubicBezTo>
                    <a:pt x="201" y="353"/>
                    <a:pt x="204" y="294"/>
                    <a:pt x="204" y="229"/>
                  </a:cubicBezTo>
                  <a:cubicBezTo>
                    <a:pt x="204" y="109"/>
                    <a:pt x="128" y="24"/>
                    <a:pt x="107" y="3"/>
                  </a:cubicBezTo>
                  <a:close/>
                </a:path>
              </a:pathLst>
            </a:custGeom>
            <a:gradFill flip="none" rotWithShape="1">
              <a:gsLst>
                <a:gs pos="0">
                  <a:schemeClr val="bg2">
                    <a:lumMod val="50000"/>
                    <a:lumOff val="50000"/>
                    <a:shade val="30000"/>
                    <a:satMod val="115000"/>
                  </a:schemeClr>
                </a:gs>
                <a:gs pos="50000">
                  <a:schemeClr val="bg2">
                    <a:lumMod val="50000"/>
                    <a:lumOff val="50000"/>
                    <a:shade val="67500"/>
                    <a:satMod val="115000"/>
                  </a:schemeClr>
                </a:gs>
                <a:gs pos="100000">
                  <a:schemeClr val="bg2">
                    <a:lumMod val="50000"/>
                    <a:lumOff val="50000"/>
                    <a:shade val="100000"/>
                    <a:satMod val="115000"/>
                  </a:schemeClr>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7" name="Freeform 520"/>
            <p:cNvSpPr>
              <a:spLocks/>
            </p:cNvSpPr>
            <p:nvPr/>
          </p:nvSpPr>
          <p:spPr bwMode="auto">
            <a:xfrm>
              <a:off x="7505700" y="2279650"/>
              <a:ext cx="557212" cy="163513"/>
            </a:xfrm>
            <a:custGeom>
              <a:avLst/>
              <a:gdLst>
                <a:gd name="T0" fmla="*/ 132 w 144"/>
                <a:gd name="T1" fmla="*/ 9 h 42"/>
                <a:gd name="T2" fmla="*/ 12 w 144"/>
                <a:gd name="T3" fmla="*/ 9 h 42"/>
                <a:gd name="T4" fmla="*/ 0 w 144"/>
                <a:gd name="T5" fmla="*/ 0 h 42"/>
                <a:gd name="T6" fmla="*/ 2 w 144"/>
                <a:gd name="T7" fmla="*/ 6 h 42"/>
                <a:gd name="T8" fmla="*/ 4 w 144"/>
                <a:gd name="T9" fmla="*/ 9 h 42"/>
                <a:gd name="T10" fmla="*/ 20 w 144"/>
                <a:gd name="T11" fmla="*/ 25 h 42"/>
                <a:gd name="T12" fmla="*/ 124 w 144"/>
                <a:gd name="T13" fmla="*/ 25 h 42"/>
                <a:gd name="T14" fmla="*/ 141 w 144"/>
                <a:gd name="T15" fmla="*/ 9 h 42"/>
                <a:gd name="T16" fmla="*/ 142 w 144"/>
                <a:gd name="T17" fmla="*/ 6 h 42"/>
                <a:gd name="T18" fmla="*/ 144 w 144"/>
                <a:gd name="T19" fmla="*/ 0 h 42"/>
                <a:gd name="T20" fmla="*/ 132 w 144"/>
                <a:gd name="T21"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42">
                  <a:moveTo>
                    <a:pt x="132" y="9"/>
                  </a:moveTo>
                  <a:cubicBezTo>
                    <a:pt x="99" y="28"/>
                    <a:pt x="45" y="28"/>
                    <a:pt x="12" y="9"/>
                  </a:cubicBezTo>
                  <a:cubicBezTo>
                    <a:pt x="7" y="6"/>
                    <a:pt x="3" y="3"/>
                    <a:pt x="0" y="0"/>
                  </a:cubicBezTo>
                  <a:cubicBezTo>
                    <a:pt x="0" y="2"/>
                    <a:pt x="1" y="4"/>
                    <a:pt x="2" y="6"/>
                  </a:cubicBezTo>
                  <a:cubicBezTo>
                    <a:pt x="2" y="7"/>
                    <a:pt x="3" y="8"/>
                    <a:pt x="4" y="9"/>
                  </a:cubicBezTo>
                  <a:cubicBezTo>
                    <a:pt x="7" y="15"/>
                    <a:pt x="13" y="20"/>
                    <a:pt x="20" y="25"/>
                  </a:cubicBezTo>
                  <a:cubicBezTo>
                    <a:pt x="49" y="42"/>
                    <a:pt x="95" y="42"/>
                    <a:pt x="124" y="25"/>
                  </a:cubicBezTo>
                  <a:cubicBezTo>
                    <a:pt x="131" y="20"/>
                    <a:pt x="137" y="15"/>
                    <a:pt x="141" y="9"/>
                  </a:cubicBezTo>
                  <a:cubicBezTo>
                    <a:pt x="141" y="8"/>
                    <a:pt x="142" y="7"/>
                    <a:pt x="142" y="6"/>
                  </a:cubicBezTo>
                  <a:cubicBezTo>
                    <a:pt x="143" y="4"/>
                    <a:pt x="144" y="2"/>
                    <a:pt x="144" y="0"/>
                  </a:cubicBezTo>
                  <a:cubicBezTo>
                    <a:pt x="141" y="3"/>
                    <a:pt x="137" y="6"/>
                    <a:pt x="132" y="9"/>
                  </a:cubicBez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8" name="Freeform 521"/>
            <p:cNvSpPr>
              <a:spLocks/>
            </p:cNvSpPr>
            <p:nvPr/>
          </p:nvSpPr>
          <p:spPr bwMode="auto">
            <a:xfrm>
              <a:off x="7462838" y="1501775"/>
              <a:ext cx="263525" cy="347663"/>
            </a:xfrm>
            <a:custGeom>
              <a:avLst/>
              <a:gdLst>
                <a:gd name="T0" fmla="*/ 68 w 68"/>
                <a:gd name="T1" fmla="*/ 65 h 90"/>
                <a:gd name="T2" fmla="*/ 34 w 68"/>
                <a:gd name="T3" fmla="*/ 79 h 90"/>
                <a:gd name="T4" fmla="*/ 0 w 68"/>
                <a:gd name="T5" fmla="*/ 25 h 90"/>
                <a:gd name="T6" fmla="*/ 34 w 68"/>
                <a:gd name="T7" fmla="*/ 11 h 90"/>
                <a:gd name="T8" fmla="*/ 68 w 68"/>
                <a:gd name="T9" fmla="*/ 65 h 90"/>
              </a:gdLst>
              <a:ahLst/>
              <a:cxnLst>
                <a:cxn ang="0">
                  <a:pos x="T0" y="T1"/>
                </a:cxn>
                <a:cxn ang="0">
                  <a:pos x="T2" y="T3"/>
                </a:cxn>
                <a:cxn ang="0">
                  <a:pos x="T4" y="T5"/>
                </a:cxn>
                <a:cxn ang="0">
                  <a:pos x="T6" y="T7"/>
                </a:cxn>
                <a:cxn ang="0">
                  <a:pos x="T8" y="T9"/>
                </a:cxn>
              </a:cxnLst>
              <a:rect l="0" t="0" r="r" b="b"/>
              <a:pathLst>
                <a:path w="68" h="90">
                  <a:moveTo>
                    <a:pt x="68" y="65"/>
                  </a:moveTo>
                  <a:cubicBezTo>
                    <a:pt x="68" y="84"/>
                    <a:pt x="53" y="90"/>
                    <a:pt x="34" y="79"/>
                  </a:cubicBezTo>
                  <a:cubicBezTo>
                    <a:pt x="15" y="68"/>
                    <a:pt x="0" y="44"/>
                    <a:pt x="0" y="25"/>
                  </a:cubicBezTo>
                  <a:cubicBezTo>
                    <a:pt x="0" y="7"/>
                    <a:pt x="15" y="0"/>
                    <a:pt x="34" y="11"/>
                  </a:cubicBezTo>
                  <a:cubicBezTo>
                    <a:pt x="53" y="22"/>
                    <a:pt x="68" y="46"/>
                    <a:pt x="68" y="65"/>
                  </a:cubicBezTo>
                  <a:close/>
                </a:path>
              </a:pathLst>
            </a:custGeom>
            <a:solidFill>
              <a:srgbClr val="00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69" name="Freeform 522"/>
            <p:cNvSpPr>
              <a:spLocks/>
            </p:cNvSpPr>
            <p:nvPr/>
          </p:nvSpPr>
          <p:spPr bwMode="auto">
            <a:xfrm>
              <a:off x="7462838" y="1533525"/>
              <a:ext cx="247650" cy="304800"/>
            </a:xfrm>
            <a:custGeom>
              <a:avLst/>
              <a:gdLst>
                <a:gd name="T0" fmla="*/ 42 w 64"/>
                <a:gd name="T1" fmla="*/ 66 h 79"/>
                <a:gd name="T2" fmla="*/ 7 w 64"/>
                <a:gd name="T3" fmla="*/ 10 h 79"/>
                <a:gd name="T4" fmla="*/ 8 w 64"/>
                <a:gd name="T5" fmla="*/ 0 h 79"/>
                <a:gd name="T6" fmla="*/ 0 w 64"/>
                <a:gd name="T7" fmla="*/ 17 h 79"/>
                <a:gd name="T8" fmla="*/ 34 w 64"/>
                <a:gd name="T9" fmla="*/ 71 h 79"/>
                <a:gd name="T10" fmla="*/ 64 w 64"/>
                <a:gd name="T11" fmla="*/ 71 h 79"/>
                <a:gd name="T12" fmla="*/ 42 w 64"/>
                <a:gd name="T13" fmla="*/ 66 h 79"/>
              </a:gdLst>
              <a:ahLst/>
              <a:cxnLst>
                <a:cxn ang="0">
                  <a:pos x="T0" y="T1"/>
                </a:cxn>
                <a:cxn ang="0">
                  <a:pos x="T2" y="T3"/>
                </a:cxn>
                <a:cxn ang="0">
                  <a:pos x="T4" y="T5"/>
                </a:cxn>
                <a:cxn ang="0">
                  <a:pos x="T6" y="T7"/>
                </a:cxn>
                <a:cxn ang="0">
                  <a:pos x="T8" y="T9"/>
                </a:cxn>
                <a:cxn ang="0">
                  <a:pos x="T10" y="T11"/>
                </a:cxn>
                <a:cxn ang="0">
                  <a:pos x="T12" y="T13"/>
                </a:cxn>
              </a:cxnLst>
              <a:rect l="0" t="0" r="r" b="b"/>
              <a:pathLst>
                <a:path w="64" h="79">
                  <a:moveTo>
                    <a:pt x="42" y="66"/>
                  </a:moveTo>
                  <a:cubicBezTo>
                    <a:pt x="23" y="55"/>
                    <a:pt x="7" y="29"/>
                    <a:pt x="7" y="10"/>
                  </a:cubicBezTo>
                  <a:cubicBezTo>
                    <a:pt x="7" y="6"/>
                    <a:pt x="7" y="3"/>
                    <a:pt x="8" y="0"/>
                  </a:cubicBezTo>
                  <a:cubicBezTo>
                    <a:pt x="3" y="3"/>
                    <a:pt x="0" y="9"/>
                    <a:pt x="0" y="17"/>
                  </a:cubicBezTo>
                  <a:cubicBezTo>
                    <a:pt x="0" y="36"/>
                    <a:pt x="15" y="60"/>
                    <a:pt x="34" y="71"/>
                  </a:cubicBezTo>
                  <a:cubicBezTo>
                    <a:pt x="47" y="79"/>
                    <a:pt x="58" y="78"/>
                    <a:pt x="64" y="71"/>
                  </a:cubicBezTo>
                  <a:cubicBezTo>
                    <a:pt x="58" y="72"/>
                    <a:pt x="50" y="71"/>
                    <a:pt x="42" y="66"/>
                  </a:cubicBezTo>
                  <a:close/>
                </a:path>
              </a:pathLst>
            </a:custGeom>
            <a:solidFill>
              <a:srgbClr val="00A8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0" name="Freeform 523"/>
            <p:cNvSpPr>
              <a:spLocks/>
            </p:cNvSpPr>
            <p:nvPr/>
          </p:nvSpPr>
          <p:spPr bwMode="auto">
            <a:xfrm>
              <a:off x="7900988" y="1905000"/>
              <a:ext cx="409575" cy="723900"/>
            </a:xfrm>
            <a:custGeom>
              <a:avLst/>
              <a:gdLst>
                <a:gd name="T0" fmla="*/ 29 w 106"/>
                <a:gd name="T1" fmla="*/ 0 h 187"/>
                <a:gd name="T2" fmla="*/ 79 w 106"/>
                <a:gd name="T3" fmla="*/ 181 h 187"/>
                <a:gd name="T4" fmla="*/ 61 w 106"/>
                <a:gd name="T5" fmla="*/ 178 h 187"/>
                <a:gd name="T6" fmla="*/ 0 w 106"/>
                <a:gd name="T7" fmla="*/ 104 h 187"/>
                <a:gd name="T8" fmla="*/ 29 w 106"/>
                <a:gd name="T9" fmla="*/ 0 h 187"/>
              </a:gdLst>
              <a:ahLst/>
              <a:cxnLst>
                <a:cxn ang="0">
                  <a:pos x="T0" y="T1"/>
                </a:cxn>
                <a:cxn ang="0">
                  <a:pos x="T2" y="T3"/>
                </a:cxn>
                <a:cxn ang="0">
                  <a:pos x="T4" y="T5"/>
                </a:cxn>
                <a:cxn ang="0">
                  <a:pos x="T6" y="T7"/>
                </a:cxn>
                <a:cxn ang="0">
                  <a:pos x="T8" y="T9"/>
                </a:cxn>
              </a:cxnLst>
              <a:rect l="0" t="0" r="r" b="b"/>
              <a:pathLst>
                <a:path w="106" h="187">
                  <a:moveTo>
                    <a:pt x="29" y="0"/>
                  </a:moveTo>
                  <a:cubicBezTo>
                    <a:pt x="29" y="0"/>
                    <a:pt x="106" y="86"/>
                    <a:pt x="79" y="181"/>
                  </a:cubicBezTo>
                  <a:cubicBezTo>
                    <a:pt x="77" y="187"/>
                    <a:pt x="68" y="186"/>
                    <a:pt x="61" y="178"/>
                  </a:cubicBezTo>
                  <a:cubicBezTo>
                    <a:pt x="37" y="148"/>
                    <a:pt x="0" y="104"/>
                    <a:pt x="0" y="104"/>
                  </a:cubicBezTo>
                  <a:lnTo>
                    <a:pt x="29"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1" name="Freeform 524"/>
            <p:cNvSpPr>
              <a:spLocks/>
            </p:cNvSpPr>
            <p:nvPr/>
          </p:nvSpPr>
          <p:spPr bwMode="auto">
            <a:xfrm>
              <a:off x="8012113" y="1905000"/>
              <a:ext cx="298450" cy="719138"/>
            </a:xfrm>
            <a:custGeom>
              <a:avLst/>
              <a:gdLst>
                <a:gd name="T0" fmla="*/ 0 w 77"/>
                <a:gd name="T1" fmla="*/ 0 h 186"/>
                <a:gd name="T2" fmla="*/ 43 w 77"/>
                <a:gd name="T3" fmla="*/ 181 h 186"/>
                <a:gd name="T4" fmla="*/ 41 w 77"/>
                <a:gd name="T5" fmla="*/ 184 h 186"/>
                <a:gd name="T6" fmla="*/ 50 w 77"/>
                <a:gd name="T7" fmla="*/ 181 h 186"/>
                <a:gd name="T8" fmla="*/ 0 w 77"/>
                <a:gd name="T9" fmla="*/ 0 h 186"/>
              </a:gdLst>
              <a:ahLst/>
              <a:cxnLst>
                <a:cxn ang="0">
                  <a:pos x="T0" y="T1"/>
                </a:cxn>
                <a:cxn ang="0">
                  <a:pos x="T2" y="T3"/>
                </a:cxn>
                <a:cxn ang="0">
                  <a:pos x="T4" y="T5"/>
                </a:cxn>
                <a:cxn ang="0">
                  <a:pos x="T6" y="T7"/>
                </a:cxn>
                <a:cxn ang="0">
                  <a:pos x="T8" y="T9"/>
                </a:cxn>
              </a:cxnLst>
              <a:rect l="0" t="0" r="r" b="b"/>
              <a:pathLst>
                <a:path w="77" h="186">
                  <a:moveTo>
                    <a:pt x="0" y="0"/>
                  </a:moveTo>
                  <a:cubicBezTo>
                    <a:pt x="0" y="0"/>
                    <a:pt x="66" y="101"/>
                    <a:pt x="43" y="181"/>
                  </a:cubicBezTo>
                  <a:cubicBezTo>
                    <a:pt x="43" y="182"/>
                    <a:pt x="42" y="183"/>
                    <a:pt x="41" y="184"/>
                  </a:cubicBezTo>
                  <a:cubicBezTo>
                    <a:pt x="45" y="186"/>
                    <a:pt x="48" y="185"/>
                    <a:pt x="50" y="181"/>
                  </a:cubicBezTo>
                  <a:cubicBezTo>
                    <a:pt x="77" y="86"/>
                    <a:pt x="0" y="0"/>
                    <a:pt x="0"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2" name="Freeform 525"/>
            <p:cNvSpPr>
              <a:spLocks/>
            </p:cNvSpPr>
            <p:nvPr/>
          </p:nvSpPr>
          <p:spPr bwMode="auto">
            <a:xfrm>
              <a:off x="7258050" y="1905000"/>
              <a:ext cx="411162" cy="723900"/>
            </a:xfrm>
            <a:custGeom>
              <a:avLst/>
              <a:gdLst>
                <a:gd name="T0" fmla="*/ 77 w 106"/>
                <a:gd name="T1" fmla="*/ 0 h 187"/>
                <a:gd name="T2" fmla="*/ 27 w 106"/>
                <a:gd name="T3" fmla="*/ 181 h 187"/>
                <a:gd name="T4" fmla="*/ 45 w 106"/>
                <a:gd name="T5" fmla="*/ 178 h 187"/>
                <a:gd name="T6" fmla="*/ 106 w 106"/>
                <a:gd name="T7" fmla="*/ 104 h 187"/>
                <a:gd name="T8" fmla="*/ 77 w 106"/>
                <a:gd name="T9" fmla="*/ 0 h 187"/>
              </a:gdLst>
              <a:ahLst/>
              <a:cxnLst>
                <a:cxn ang="0">
                  <a:pos x="T0" y="T1"/>
                </a:cxn>
                <a:cxn ang="0">
                  <a:pos x="T2" y="T3"/>
                </a:cxn>
                <a:cxn ang="0">
                  <a:pos x="T4" y="T5"/>
                </a:cxn>
                <a:cxn ang="0">
                  <a:pos x="T6" y="T7"/>
                </a:cxn>
                <a:cxn ang="0">
                  <a:pos x="T8" y="T9"/>
                </a:cxn>
              </a:cxnLst>
              <a:rect l="0" t="0" r="r" b="b"/>
              <a:pathLst>
                <a:path w="106" h="187">
                  <a:moveTo>
                    <a:pt x="77" y="0"/>
                  </a:moveTo>
                  <a:cubicBezTo>
                    <a:pt x="77" y="0"/>
                    <a:pt x="0" y="86"/>
                    <a:pt x="27" y="181"/>
                  </a:cubicBezTo>
                  <a:cubicBezTo>
                    <a:pt x="29" y="187"/>
                    <a:pt x="38" y="186"/>
                    <a:pt x="45" y="178"/>
                  </a:cubicBezTo>
                  <a:cubicBezTo>
                    <a:pt x="69" y="148"/>
                    <a:pt x="106" y="104"/>
                    <a:pt x="106" y="104"/>
                  </a:cubicBezTo>
                  <a:lnTo>
                    <a:pt x="77"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3" name="Freeform 526"/>
            <p:cNvSpPr>
              <a:spLocks/>
            </p:cNvSpPr>
            <p:nvPr/>
          </p:nvSpPr>
          <p:spPr bwMode="auto">
            <a:xfrm>
              <a:off x="7258050" y="1905000"/>
              <a:ext cx="298450" cy="719138"/>
            </a:xfrm>
            <a:custGeom>
              <a:avLst/>
              <a:gdLst>
                <a:gd name="T0" fmla="*/ 77 w 77"/>
                <a:gd name="T1" fmla="*/ 0 h 186"/>
                <a:gd name="T2" fmla="*/ 34 w 77"/>
                <a:gd name="T3" fmla="*/ 181 h 186"/>
                <a:gd name="T4" fmla="*/ 37 w 77"/>
                <a:gd name="T5" fmla="*/ 184 h 186"/>
                <a:gd name="T6" fmla="*/ 27 w 77"/>
                <a:gd name="T7" fmla="*/ 181 h 186"/>
                <a:gd name="T8" fmla="*/ 77 w 77"/>
                <a:gd name="T9" fmla="*/ 0 h 186"/>
              </a:gdLst>
              <a:ahLst/>
              <a:cxnLst>
                <a:cxn ang="0">
                  <a:pos x="T0" y="T1"/>
                </a:cxn>
                <a:cxn ang="0">
                  <a:pos x="T2" y="T3"/>
                </a:cxn>
                <a:cxn ang="0">
                  <a:pos x="T4" y="T5"/>
                </a:cxn>
                <a:cxn ang="0">
                  <a:pos x="T6" y="T7"/>
                </a:cxn>
                <a:cxn ang="0">
                  <a:pos x="T8" y="T9"/>
                </a:cxn>
              </a:cxnLst>
              <a:rect l="0" t="0" r="r" b="b"/>
              <a:pathLst>
                <a:path w="77" h="186">
                  <a:moveTo>
                    <a:pt x="77" y="0"/>
                  </a:moveTo>
                  <a:cubicBezTo>
                    <a:pt x="77" y="0"/>
                    <a:pt x="11" y="101"/>
                    <a:pt x="34" y="181"/>
                  </a:cubicBezTo>
                  <a:cubicBezTo>
                    <a:pt x="35" y="182"/>
                    <a:pt x="35" y="183"/>
                    <a:pt x="37" y="184"/>
                  </a:cubicBezTo>
                  <a:cubicBezTo>
                    <a:pt x="32" y="186"/>
                    <a:pt x="29" y="185"/>
                    <a:pt x="27" y="181"/>
                  </a:cubicBezTo>
                  <a:cubicBezTo>
                    <a:pt x="0" y="86"/>
                    <a:pt x="77" y="0"/>
                    <a:pt x="77"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4" name="Freeform 527"/>
            <p:cNvSpPr>
              <a:spLocks/>
            </p:cNvSpPr>
            <p:nvPr/>
          </p:nvSpPr>
          <p:spPr bwMode="auto">
            <a:xfrm>
              <a:off x="7478713" y="681037"/>
              <a:ext cx="611187" cy="588963"/>
            </a:xfrm>
            <a:custGeom>
              <a:avLst/>
              <a:gdLst>
                <a:gd name="T0" fmla="*/ 79 w 158"/>
                <a:gd name="T1" fmla="*/ 152 h 152"/>
                <a:gd name="T2" fmla="*/ 158 w 158"/>
                <a:gd name="T3" fmla="*/ 115 h 152"/>
                <a:gd name="T4" fmla="*/ 84 w 158"/>
                <a:gd name="T5" fmla="*/ 3 h 152"/>
                <a:gd name="T6" fmla="*/ 74 w 158"/>
                <a:gd name="T7" fmla="*/ 3 h 152"/>
                <a:gd name="T8" fmla="*/ 0 w 158"/>
                <a:gd name="T9" fmla="*/ 115 h 152"/>
                <a:gd name="T10" fmla="*/ 79 w 158"/>
                <a:gd name="T11" fmla="*/ 152 h 152"/>
              </a:gdLst>
              <a:ahLst/>
              <a:cxnLst>
                <a:cxn ang="0">
                  <a:pos x="T0" y="T1"/>
                </a:cxn>
                <a:cxn ang="0">
                  <a:pos x="T2" y="T3"/>
                </a:cxn>
                <a:cxn ang="0">
                  <a:pos x="T4" y="T5"/>
                </a:cxn>
                <a:cxn ang="0">
                  <a:pos x="T6" y="T7"/>
                </a:cxn>
                <a:cxn ang="0">
                  <a:pos x="T8" y="T9"/>
                </a:cxn>
                <a:cxn ang="0">
                  <a:pos x="T10" y="T11"/>
                </a:cxn>
              </a:cxnLst>
              <a:rect l="0" t="0" r="r" b="b"/>
              <a:pathLst>
                <a:path w="158" h="152">
                  <a:moveTo>
                    <a:pt x="79" y="152"/>
                  </a:moveTo>
                  <a:cubicBezTo>
                    <a:pt x="111" y="152"/>
                    <a:pt x="139" y="138"/>
                    <a:pt x="158" y="115"/>
                  </a:cubicBezTo>
                  <a:cubicBezTo>
                    <a:pt x="133" y="56"/>
                    <a:pt x="97" y="16"/>
                    <a:pt x="84" y="3"/>
                  </a:cubicBezTo>
                  <a:cubicBezTo>
                    <a:pt x="81" y="0"/>
                    <a:pt x="77" y="0"/>
                    <a:pt x="74" y="3"/>
                  </a:cubicBezTo>
                  <a:cubicBezTo>
                    <a:pt x="61" y="16"/>
                    <a:pt x="25" y="56"/>
                    <a:pt x="0" y="115"/>
                  </a:cubicBezTo>
                  <a:cubicBezTo>
                    <a:pt x="19" y="138"/>
                    <a:pt x="47" y="152"/>
                    <a:pt x="79" y="152"/>
                  </a:cubicBez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902" name="Group 1901"/>
          <p:cNvGrpSpPr/>
          <p:nvPr/>
        </p:nvGrpSpPr>
        <p:grpSpPr>
          <a:xfrm>
            <a:off x="6914111" y="4625975"/>
            <a:ext cx="328612" cy="352426"/>
            <a:chOff x="6535738" y="4625975"/>
            <a:chExt cx="328612" cy="352426"/>
          </a:xfrm>
        </p:grpSpPr>
        <p:sp>
          <p:nvSpPr>
            <p:cNvPr id="1875" name="Freeform 528"/>
            <p:cNvSpPr>
              <a:spLocks/>
            </p:cNvSpPr>
            <p:nvPr/>
          </p:nvSpPr>
          <p:spPr bwMode="auto">
            <a:xfrm>
              <a:off x="6546850" y="4722813"/>
              <a:ext cx="301625" cy="255588"/>
            </a:xfrm>
            <a:custGeom>
              <a:avLst/>
              <a:gdLst>
                <a:gd name="T0" fmla="*/ 78 w 78"/>
                <a:gd name="T1" fmla="*/ 0 h 66"/>
                <a:gd name="T2" fmla="*/ 78 w 78"/>
                <a:gd name="T3" fmla="*/ 42 h 66"/>
                <a:gd name="T4" fmla="*/ 66 w 78"/>
                <a:gd name="T5" fmla="*/ 58 h 66"/>
                <a:gd name="T6" fmla="*/ 12 w 78"/>
                <a:gd name="T7" fmla="*/ 58 h 66"/>
                <a:gd name="T8" fmla="*/ 0 w 78"/>
                <a:gd name="T9" fmla="*/ 42 h 66"/>
                <a:gd name="T10" fmla="*/ 0 w 78"/>
                <a:gd name="T11" fmla="*/ 0 h 66"/>
                <a:gd name="T12" fmla="*/ 12 w 78"/>
                <a:gd name="T13" fmla="*/ 16 h 66"/>
                <a:gd name="T14" fmla="*/ 66 w 78"/>
                <a:gd name="T15" fmla="*/ 16 h 66"/>
                <a:gd name="T16" fmla="*/ 78 w 7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6">
                  <a:moveTo>
                    <a:pt x="78" y="0"/>
                  </a:moveTo>
                  <a:cubicBezTo>
                    <a:pt x="78" y="42"/>
                    <a:pt x="78" y="42"/>
                    <a:pt x="78" y="42"/>
                  </a:cubicBezTo>
                  <a:cubicBezTo>
                    <a:pt x="78" y="48"/>
                    <a:pt x="74" y="53"/>
                    <a:pt x="66" y="58"/>
                  </a:cubicBezTo>
                  <a:cubicBezTo>
                    <a:pt x="51" y="66"/>
                    <a:pt x="27" y="66"/>
                    <a:pt x="12" y="58"/>
                  </a:cubicBezTo>
                  <a:cubicBezTo>
                    <a:pt x="4" y="53"/>
                    <a:pt x="0" y="48"/>
                    <a:pt x="0" y="42"/>
                  </a:cubicBezTo>
                  <a:cubicBezTo>
                    <a:pt x="0" y="0"/>
                    <a:pt x="0" y="0"/>
                    <a:pt x="0" y="0"/>
                  </a:cubicBezTo>
                  <a:cubicBezTo>
                    <a:pt x="0" y="6"/>
                    <a:pt x="4" y="11"/>
                    <a:pt x="12" y="16"/>
                  </a:cubicBezTo>
                  <a:cubicBezTo>
                    <a:pt x="27" y="25"/>
                    <a:pt x="51" y="25"/>
                    <a:pt x="66" y="16"/>
                  </a:cubicBezTo>
                  <a:cubicBezTo>
                    <a:pt x="74" y="11"/>
                    <a:pt x="78" y="6"/>
                    <a:pt x="78" y="0"/>
                  </a:cubicBez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6" name="Freeform 529"/>
            <p:cNvSpPr>
              <a:spLocks/>
            </p:cNvSpPr>
            <p:nvPr/>
          </p:nvSpPr>
          <p:spPr bwMode="auto">
            <a:xfrm>
              <a:off x="6535738" y="4625975"/>
              <a:ext cx="328612" cy="193675"/>
            </a:xfrm>
            <a:custGeom>
              <a:avLst/>
              <a:gdLst>
                <a:gd name="T0" fmla="*/ 15 w 85"/>
                <a:gd name="T1" fmla="*/ 9 h 50"/>
                <a:gd name="T2" fmla="*/ 69 w 85"/>
                <a:gd name="T3" fmla="*/ 9 h 50"/>
                <a:gd name="T4" fmla="*/ 69 w 85"/>
                <a:gd name="T5" fmla="*/ 41 h 50"/>
                <a:gd name="T6" fmla="*/ 15 w 85"/>
                <a:gd name="T7" fmla="*/ 41 h 50"/>
                <a:gd name="T8" fmla="*/ 15 w 85"/>
                <a:gd name="T9" fmla="*/ 9 h 50"/>
              </a:gdLst>
              <a:ahLst/>
              <a:cxnLst>
                <a:cxn ang="0">
                  <a:pos x="T0" y="T1"/>
                </a:cxn>
                <a:cxn ang="0">
                  <a:pos x="T2" y="T3"/>
                </a:cxn>
                <a:cxn ang="0">
                  <a:pos x="T4" y="T5"/>
                </a:cxn>
                <a:cxn ang="0">
                  <a:pos x="T6" y="T7"/>
                </a:cxn>
                <a:cxn ang="0">
                  <a:pos x="T8" y="T9"/>
                </a:cxn>
              </a:cxnLst>
              <a:rect l="0" t="0" r="r" b="b"/>
              <a:pathLst>
                <a:path w="85" h="50">
                  <a:moveTo>
                    <a:pt x="15" y="9"/>
                  </a:moveTo>
                  <a:cubicBezTo>
                    <a:pt x="30" y="0"/>
                    <a:pt x="54" y="0"/>
                    <a:pt x="69" y="9"/>
                  </a:cubicBezTo>
                  <a:cubicBezTo>
                    <a:pt x="85" y="18"/>
                    <a:pt x="84" y="32"/>
                    <a:pt x="69" y="41"/>
                  </a:cubicBezTo>
                  <a:cubicBezTo>
                    <a:pt x="54" y="50"/>
                    <a:pt x="30" y="50"/>
                    <a:pt x="15" y="41"/>
                  </a:cubicBezTo>
                  <a:cubicBezTo>
                    <a:pt x="0" y="32"/>
                    <a:pt x="0" y="18"/>
                    <a:pt x="15" y="9"/>
                  </a:cubicBez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461" name="Group 460"/>
          <p:cNvGrpSpPr/>
          <p:nvPr/>
        </p:nvGrpSpPr>
        <p:grpSpPr>
          <a:xfrm>
            <a:off x="7201600" y="3140075"/>
            <a:ext cx="438859" cy="1367761"/>
            <a:chOff x="4465638" y="417513"/>
            <a:chExt cx="2014538" cy="6278563"/>
          </a:xfrm>
        </p:grpSpPr>
        <p:sp>
          <p:nvSpPr>
            <p:cNvPr id="462" name="Freeform 56"/>
            <p:cNvSpPr>
              <a:spLocks/>
            </p:cNvSpPr>
            <p:nvPr/>
          </p:nvSpPr>
          <p:spPr bwMode="auto">
            <a:xfrm>
              <a:off x="4465638" y="4273550"/>
              <a:ext cx="855663" cy="1900238"/>
            </a:xfrm>
            <a:custGeom>
              <a:avLst/>
              <a:gdLst>
                <a:gd name="T0" fmla="*/ 69 w 201"/>
                <a:gd name="T1" fmla="*/ 0 h 448"/>
                <a:gd name="T2" fmla="*/ 8 w 201"/>
                <a:gd name="T3" fmla="*/ 398 h 448"/>
                <a:gd name="T4" fmla="*/ 18 w 201"/>
                <a:gd name="T5" fmla="*/ 433 h 448"/>
                <a:gd name="T6" fmla="*/ 60 w 201"/>
                <a:gd name="T7" fmla="*/ 444 h 448"/>
                <a:gd name="T8" fmla="*/ 97 w 201"/>
                <a:gd name="T9" fmla="*/ 418 h 448"/>
                <a:gd name="T10" fmla="*/ 153 w 201"/>
                <a:gd name="T11" fmla="*/ 166 h 448"/>
                <a:gd name="T12" fmla="*/ 201 w 201"/>
                <a:gd name="T13" fmla="*/ 62 h 448"/>
                <a:gd name="T14" fmla="*/ 69 w 201"/>
                <a:gd name="T15" fmla="*/ 0 h 4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448">
                  <a:moveTo>
                    <a:pt x="69" y="0"/>
                  </a:moveTo>
                  <a:cubicBezTo>
                    <a:pt x="58" y="134"/>
                    <a:pt x="0" y="263"/>
                    <a:pt x="8" y="398"/>
                  </a:cubicBezTo>
                  <a:cubicBezTo>
                    <a:pt x="9" y="410"/>
                    <a:pt x="10" y="423"/>
                    <a:pt x="18" y="433"/>
                  </a:cubicBezTo>
                  <a:cubicBezTo>
                    <a:pt x="28" y="444"/>
                    <a:pt x="45" y="448"/>
                    <a:pt x="60" y="444"/>
                  </a:cubicBezTo>
                  <a:cubicBezTo>
                    <a:pt x="74" y="440"/>
                    <a:pt x="87" y="430"/>
                    <a:pt x="97" y="418"/>
                  </a:cubicBezTo>
                  <a:cubicBezTo>
                    <a:pt x="95" y="331"/>
                    <a:pt x="113" y="244"/>
                    <a:pt x="153" y="166"/>
                  </a:cubicBezTo>
                  <a:cubicBezTo>
                    <a:pt x="170" y="132"/>
                    <a:pt x="191" y="99"/>
                    <a:pt x="201" y="62"/>
                  </a:cubicBezTo>
                  <a:cubicBezTo>
                    <a:pt x="154" y="51"/>
                    <a:pt x="109" y="28"/>
                    <a:pt x="69" y="0"/>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3" name="Freeform 57"/>
            <p:cNvSpPr>
              <a:spLocks/>
            </p:cNvSpPr>
            <p:nvPr/>
          </p:nvSpPr>
          <p:spPr bwMode="auto">
            <a:xfrm>
              <a:off x="4529138" y="5965825"/>
              <a:ext cx="584200" cy="377825"/>
            </a:xfrm>
            <a:custGeom>
              <a:avLst/>
              <a:gdLst>
                <a:gd name="T0" fmla="*/ 52 w 137"/>
                <a:gd name="T1" fmla="*/ 83 h 89"/>
                <a:gd name="T2" fmla="*/ 74 w 137"/>
                <a:gd name="T3" fmla="*/ 69 h 89"/>
                <a:gd name="T4" fmla="*/ 110 w 137"/>
                <a:gd name="T5" fmla="*/ 56 h 89"/>
                <a:gd name="T6" fmla="*/ 133 w 137"/>
                <a:gd name="T7" fmla="*/ 40 h 89"/>
                <a:gd name="T8" fmla="*/ 137 w 137"/>
                <a:gd name="T9" fmla="*/ 23 h 89"/>
                <a:gd name="T10" fmla="*/ 128 w 137"/>
                <a:gd name="T11" fmla="*/ 5 h 89"/>
                <a:gd name="T12" fmla="*/ 105 w 137"/>
                <a:gd name="T13" fmla="*/ 1 h 89"/>
                <a:gd name="T14" fmla="*/ 82 w 137"/>
                <a:gd name="T15" fmla="*/ 5 h 89"/>
                <a:gd name="T16" fmla="*/ 82 w 137"/>
                <a:gd name="T17" fmla="*/ 19 h 89"/>
                <a:gd name="T18" fmla="*/ 45 w 137"/>
                <a:gd name="T19" fmla="*/ 45 h 89"/>
                <a:gd name="T20" fmla="*/ 3 w 137"/>
                <a:gd name="T21" fmla="*/ 34 h 89"/>
                <a:gd name="T22" fmla="*/ 0 w 137"/>
                <a:gd name="T23" fmla="*/ 30 h 89"/>
                <a:gd name="T24" fmla="*/ 0 w 137"/>
                <a:gd name="T25" fmla="*/ 79 h 89"/>
                <a:gd name="T26" fmla="*/ 21 w 137"/>
                <a:gd name="T27" fmla="*/ 88 h 89"/>
                <a:gd name="T28" fmla="*/ 52 w 137"/>
                <a:gd name="T29" fmla="*/ 8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89">
                  <a:moveTo>
                    <a:pt x="52" y="83"/>
                  </a:moveTo>
                  <a:cubicBezTo>
                    <a:pt x="60" y="79"/>
                    <a:pt x="67" y="73"/>
                    <a:pt x="74" y="69"/>
                  </a:cubicBezTo>
                  <a:cubicBezTo>
                    <a:pt x="86" y="63"/>
                    <a:pt x="99" y="61"/>
                    <a:pt x="110" y="56"/>
                  </a:cubicBezTo>
                  <a:cubicBezTo>
                    <a:pt x="119" y="52"/>
                    <a:pt x="127" y="47"/>
                    <a:pt x="133" y="40"/>
                  </a:cubicBezTo>
                  <a:cubicBezTo>
                    <a:pt x="135" y="34"/>
                    <a:pt x="137" y="29"/>
                    <a:pt x="137" y="23"/>
                  </a:cubicBezTo>
                  <a:cubicBezTo>
                    <a:pt x="137" y="16"/>
                    <a:pt x="134" y="9"/>
                    <a:pt x="128" y="5"/>
                  </a:cubicBezTo>
                  <a:cubicBezTo>
                    <a:pt x="122" y="0"/>
                    <a:pt x="113" y="0"/>
                    <a:pt x="105" y="1"/>
                  </a:cubicBezTo>
                  <a:cubicBezTo>
                    <a:pt x="97" y="2"/>
                    <a:pt x="89" y="4"/>
                    <a:pt x="82" y="5"/>
                  </a:cubicBezTo>
                  <a:cubicBezTo>
                    <a:pt x="82" y="10"/>
                    <a:pt x="82" y="15"/>
                    <a:pt x="82" y="19"/>
                  </a:cubicBezTo>
                  <a:cubicBezTo>
                    <a:pt x="72" y="31"/>
                    <a:pt x="59" y="41"/>
                    <a:pt x="45" y="45"/>
                  </a:cubicBezTo>
                  <a:cubicBezTo>
                    <a:pt x="30" y="49"/>
                    <a:pt x="13" y="45"/>
                    <a:pt x="3" y="34"/>
                  </a:cubicBezTo>
                  <a:cubicBezTo>
                    <a:pt x="2" y="32"/>
                    <a:pt x="1" y="31"/>
                    <a:pt x="0" y="30"/>
                  </a:cubicBezTo>
                  <a:cubicBezTo>
                    <a:pt x="0" y="79"/>
                    <a:pt x="0" y="79"/>
                    <a:pt x="0" y="79"/>
                  </a:cubicBezTo>
                  <a:cubicBezTo>
                    <a:pt x="7" y="83"/>
                    <a:pt x="14" y="86"/>
                    <a:pt x="21" y="88"/>
                  </a:cubicBezTo>
                  <a:cubicBezTo>
                    <a:pt x="32" y="89"/>
                    <a:pt x="43" y="88"/>
                    <a:pt x="52" y="8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4" name="Freeform 58"/>
            <p:cNvSpPr>
              <a:spLocks/>
            </p:cNvSpPr>
            <p:nvPr/>
          </p:nvSpPr>
          <p:spPr bwMode="auto">
            <a:xfrm>
              <a:off x="4529138" y="6135688"/>
              <a:ext cx="566738" cy="263525"/>
            </a:xfrm>
            <a:custGeom>
              <a:avLst/>
              <a:gdLst>
                <a:gd name="T0" fmla="*/ 110 w 133"/>
                <a:gd name="T1" fmla="*/ 16 h 62"/>
                <a:gd name="T2" fmla="*/ 74 w 133"/>
                <a:gd name="T3" fmla="*/ 29 h 62"/>
                <a:gd name="T4" fmla="*/ 52 w 133"/>
                <a:gd name="T5" fmla="*/ 43 h 62"/>
                <a:gd name="T6" fmla="*/ 21 w 133"/>
                <a:gd name="T7" fmla="*/ 48 h 62"/>
                <a:gd name="T8" fmla="*/ 0 w 133"/>
                <a:gd name="T9" fmla="*/ 39 h 62"/>
                <a:gd name="T10" fmla="*/ 0 w 133"/>
                <a:gd name="T11" fmla="*/ 48 h 62"/>
                <a:gd name="T12" fmla="*/ 1 w 133"/>
                <a:gd name="T13" fmla="*/ 51 h 62"/>
                <a:gd name="T14" fmla="*/ 30 w 133"/>
                <a:gd name="T15" fmla="*/ 62 h 62"/>
                <a:gd name="T16" fmla="*/ 62 w 133"/>
                <a:gd name="T17" fmla="*/ 54 h 62"/>
                <a:gd name="T18" fmla="*/ 62 w 133"/>
                <a:gd name="T19" fmla="*/ 42 h 62"/>
                <a:gd name="T20" fmla="*/ 90 w 133"/>
                <a:gd name="T21" fmla="*/ 30 h 62"/>
                <a:gd name="T22" fmla="*/ 119 w 133"/>
                <a:gd name="T23" fmla="*/ 20 h 62"/>
                <a:gd name="T24" fmla="*/ 131 w 133"/>
                <a:gd name="T25" fmla="*/ 3 h 62"/>
                <a:gd name="T26" fmla="*/ 133 w 133"/>
                <a:gd name="T27" fmla="*/ 0 h 62"/>
                <a:gd name="T28" fmla="*/ 110 w 133"/>
                <a:gd name="T29"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62">
                  <a:moveTo>
                    <a:pt x="110" y="16"/>
                  </a:moveTo>
                  <a:cubicBezTo>
                    <a:pt x="99" y="21"/>
                    <a:pt x="86" y="23"/>
                    <a:pt x="74" y="29"/>
                  </a:cubicBezTo>
                  <a:cubicBezTo>
                    <a:pt x="67" y="33"/>
                    <a:pt x="60" y="39"/>
                    <a:pt x="52" y="43"/>
                  </a:cubicBezTo>
                  <a:cubicBezTo>
                    <a:pt x="43" y="48"/>
                    <a:pt x="32" y="49"/>
                    <a:pt x="21" y="48"/>
                  </a:cubicBezTo>
                  <a:cubicBezTo>
                    <a:pt x="14" y="46"/>
                    <a:pt x="7" y="43"/>
                    <a:pt x="0" y="39"/>
                  </a:cubicBezTo>
                  <a:cubicBezTo>
                    <a:pt x="0" y="48"/>
                    <a:pt x="0" y="48"/>
                    <a:pt x="0" y="48"/>
                  </a:cubicBezTo>
                  <a:cubicBezTo>
                    <a:pt x="1" y="49"/>
                    <a:pt x="0" y="50"/>
                    <a:pt x="1" y="51"/>
                  </a:cubicBezTo>
                  <a:cubicBezTo>
                    <a:pt x="8" y="58"/>
                    <a:pt x="19" y="62"/>
                    <a:pt x="30" y="62"/>
                  </a:cubicBezTo>
                  <a:cubicBezTo>
                    <a:pt x="41" y="62"/>
                    <a:pt x="52" y="59"/>
                    <a:pt x="62" y="54"/>
                  </a:cubicBezTo>
                  <a:cubicBezTo>
                    <a:pt x="62" y="42"/>
                    <a:pt x="62" y="42"/>
                    <a:pt x="62" y="42"/>
                  </a:cubicBezTo>
                  <a:cubicBezTo>
                    <a:pt x="69" y="34"/>
                    <a:pt x="80" y="32"/>
                    <a:pt x="90" y="30"/>
                  </a:cubicBezTo>
                  <a:cubicBezTo>
                    <a:pt x="100" y="28"/>
                    <a:pt x="111" y="26"/>
                    <a:pt x="119" y="20"/>
                  </a:cubicBezTo>
                  <a:cubicBezTo>
                    <a:pt x="124" y="16"/>
                    <a:pt x="128" y="10"/>
                    <a:pt x="131" y="3"/>
                  </a:cubicBezTo>
                  <a:cubicBezTo>
                    <a:pt x="132" y="2"/>
                    <a:pt x="133" y="1"/>
                    <a:pt x="133" y="0"/>
                  </a:cubicBezTo>
                  <a:cubicBezTo>
                    <a:pt x="127" y="7"/>
                    <a:pt x="119" y="12"/>
                    <a:pt x="110" y="16"/>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5" name="Freeform 59"/>
            <p:cNvSpPr>
              <a:spLocks/>
            </p:cNvSpPr>
            <p:nvPr/>
          </p:nvSpPr>
          <p:spPr bwMode="auto">
            <a:xfrm>
              <a:off x="5062538" y="3951288"/>
              <a:ext cx="779463" cy="2511425"/>
            </a:xfrm>
            <a:custGeom>
              <a:avLst/>
              <a:gdLst>
                <a:gd name="T0" fmla="*/ 8 w 183"/>
                <a:gd name="T1" fmla="*/ 568 h 592"/>
                <a:gd name="T2" fmla="*/ 19 w 183"/>
                <a:gd name="T3" fmla="*/ 384 h 592"/>
                <a:gd name="T4" fmla="*/ 47 w 183"/>
                <a:gd name="T5" fmla="*/ 283 h 592"/>
                <a:gd name="T6" fmla="*/ 33 w 183"/>
                <a:gd name="T7" fmla="*/ 136 h 592"/>
                <a:gd name="T8" fmla="*/ 37 w 183"/>
                <a:gd name="T9" fmla="*/ 96 h 592"/>
                <a:gd name="T10" fmla="*/ 59 w 183"/>
                <a:gd name="T11" fmla="*/ 37 h 592"/>
                <a:gd name="T12" fmla="*/ 98 w 183"/>
                <a:gd name="T13" fmla="*/ 6 h 592"/>
                <a:gd name="T14" fmla="*/ 117 w 183"/>
                <a:gd name="T15" fmla="*/ 0 h 592"/>
                <a:gd name="T16" fmla="*/ 135 w 183"/>
                <a:gd name="T17" fmla="*/ 8 h 592"/>
                <a:gd name="T18" fmla="*/ 156 w 183"/>
                <a:gd name="T19" fmla="*/ 27 h 592"/>
                <a:gd name="T20" fmla="*/ 163 w 183"/>
                <a:gd name="T21" fmla="*/ 56 h 592"/>
                <a:gd name="T22" fmla="*/ 165 w 183"/>
                <a:gd name="T23" fmla="*/ 86 h 592"/>
                <a:gd name="T24" fmla="*/ 179 w 183"/>
                <a:gd name="T25" fmla="*/ 115 h 592"/>
                <a:gd name="T26" fmla="*/ 159 w 183"/>
                <a:gd name="T27" fmla="*/ 321 h 592"/>
                <a:gd name="T28" fmla="*/ 124 w 183"/>
                <a:gd name="T29" fmla="*/ 440 h 592"/>
                <a:gd name="T30" fmla="*/ 112 w 183"/>
                <a:gd name="T31" fmla="*/ 563 h 592"/>
                <a:gd name="T32" fmla="*/ 73 w 183"/>
                <a:gd name="T33" fmla="*/ 589 h 592"/>
                <a:gd name="T34" fmla="*/ 25 w 183"/>
                <a:gd name="T35" fmla="*/ 582 h 592"/>
                <a:gd name="T36" fmla="*/ 8 w 183"/>
                <a:gd name="T37" fmla="*/ 568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592">
                  <a:moveTo>
                    <a:pt x="8" y="568"/>
                  </a:moveTo>
                  <a:cubicBezTo>
                    <a:pt x="3" y="508"/>
                    <a:pt x="0" y="442"/>
                    <a:pt x="19" y="384"/>
                  </a:cubicBezTo>
                  <a:cubicBezTo>
                    <a:pt x="30" y="351"/>
                    <a:pt x="49" y="318"/>
                    <a:pt x="47" y="283"/>
                  </a:cubicBezTo>
                  <a:cubicBezTo>
                    <a:pt x="45" y="234"/>
                    <a:pt x="39" y="185"/>
                    <a:pt x="33" y="136"/>
                  </a:cubicBezTo>
                  <a:cubicBezTo>
                    <a:pt x="31" y="123"/>
                    <a:pt x="34" y="109"/>
                    <a:pt x="37" y="96"/>
                  </a:cubicBezTo>
                  <a:cubicBezTo>
                    <a:pt x="42" y="75"/>
                    <a:pt x="47" y="54"/>
                    <a:pt x="59" y="37"/>
                  </a:cubicBezTo>
                  <a:cubicBezTo>
                    <a:pt x="69" y="24"/>
                    <a:pt x="84" y="14"/>
                    <a:pt x="98" y="6"/>
                  </a:cubicBezTo>
                  <a:cubicBezTo>
                    <a:pt x="104" y="3"/>
                    <a:pt x="110" y="0"/>
                    <a:pt x="117" y="0"/>
                  </a:cubicBezTo>
                  <a:cubicBezTo>
                    <a:pt x="124" y="0"/>
                    <a:pt x="130" y="4"/>
                    <a:pt x="135" y="8"/>
                  </a:cubicBezTo>
                  <a:cubicBezTo>
                    <a:pt x="143" y="13"/>
                    <a:pt x="151" y="19"/>
                    <a:pt x="156" y="27"/>
                  </a:cubicBezTo>
                  <a:cubicBezTo>
                    <a:pt x="162" y="36"/>
                    <a:pt x="163" y="46"/>
                    <a:pt x="163" y="56"/>
                  </a:cubicBezTo>
                  <a:cubicBezTo>
                    <a:pt x="163" y="66"/>
                    <a:pt x="163" y="76"/>
                    <a:pt x="165" y="86"/>
                  </a:cubicBezTo>
                  <a:cubicBezTo>
                    <a:pt x="168" y="96"/>
                    <a:pt x="174" y="106"/>
                    <a:pt x="179" y="115"/>
                  </a:cubicBezTo>
                  <a:cubicBezTo>
                    <a:pt x="183" y="184"/>
                    <a:pt x="176" y="253"/>
                    <a:pt x="159" y="321"/>
                  </a:cubicBezTo>
                  <a:cubicBezTo>
                    <a:pt x="148" y="361"/>
                    <a:pt x="134" y="400"/>
                    <a:pt x="124" y="440"/>
                  </a:cubicBezTo>
                  <a:cubicBezTo>
                    <a:pt x="114" y="480"/>
                    <a:pt x="107" y="522"/>
                    <a:pt x="112" y="563"/>
                  </a:cubicBezTo>
                  <a:cubicBezTo>
                    <a:pt x="104" y="578"/>
                    <a:pt x="89" y="587"/>
                    <a:pt x="73" y="589"/>
                  </a:cubicBezTo>
                  <a:cubicBezTo>
                    <a:pt x="57" y="592"/>
                    <a:pt x="40" y="589"/>
                    <a:pt x="25" y="582"/>
                  </a:cubicBezTo>
                  <a:cubicBezTo>
                    <a:pt x="18" y="579"/>
                    <a:pt x="11" y="575"/>
                    <a:pt x="8" y="568"/>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6" name="Freeform 60"/>
            <p:cNvSpPr>
              <a:spLocks/>
            </p:cNvSpPr>
            <p:nvPr/>
          </p:nvSpPr>
          <p:spPr bwMode="auto">
            <a:xfrm>
              <a:off x="6072188" y="528638"/>
              <a:ext cx="407988" cy="700088"/>
            </a:xfrm>
            <a:custGeom>
              <a:avLst/>
              <a:gdLst>
                <a:gd name="T0" fmla="*/ 30 w 96"/>
                <a:gd name="T1" fmla="*/ 60 h 165"/>
                <a:gd name="T2" fmla="*/ 36 w 96"/>
                <a:gd name="T3" fmla="*/ 14 h 165"/>
                <a:gd name="T4" fmla="*/ 38 w 96"/>
                <a:gd name="T5" fmla="*/ 5 h 165"/>
                <a:gd name="T6" fmla="*/ 46 w 96"/>
                <a:gd name="T7" fmla="*/ 2 h 165"/>
                <a:gd name="T8" fmla="*/ 50 w 96"/>
                <a:gd name="T9" fmla="*/ 7 h 165"/>
                <a:gd name="T10" fmla="*/ 50 w 96"/>
                <a:gd name="T11" fmla="*/ 14 h 165"/>
                <a:gd name="T12" fmla="*/ 44 w 96"/>
                <a:gd name="T13" fmla="*/ 62 h 165"/>
                <a:gd name="T14" fmla="*/ 53 w 96"/>
                <a:gd name="T15" fmla="*/ 14 h 165"/>
                <a:gd name="T16" fmla="*/ 55 w 96"/>
                <a:gd name="T17" fmla="*/ 5 h 165"/>
                <a:gd name="T18" fmla="*/ 63 w 96"/>
                <a:gd name="T19" fmla="*/ 1 h 165"/>
                <a:gd name="T20" fmla="*/ 67 w 96"/>
                <a:gd name="T21" fmla="*/ 12 h 165"/>
                <a:gd name="T22" fmla="*/ 63 w 96"/>
                <a:gd name="T23" fmla="*/ 62 h 165"/>
                <a:gd name="T24" fmla="*/ 69 w 96"/>
                <a:gd name="T25" fmla="*/ 15 h 165"/>
                <a:gd name="T26" fmla="*/ 72 w 96"/>
                <a:gd name="T27" fmla="*/ 12 h 165"/>
                <a:gd name="T28" fmla="*/ 78 w 96"/>
                <a:gd name="T29" fmla="*/ 19 h 165"/>
                <a:gd name="T30" fmla="*/ 80 w 96"/>
                <a:gd name="T31" fmla="*/ 27 h 165"/>
                <a:gd name="T32" fmla="*/ 80 w 96"/>
                <a:gd name="T33" fmla="*/ 67 h 165"/>
                <a:gd name="T34" fmla="*/ 84 w 96"/>
                <a:gd name="T35" fmla="*/ 37 h 165"/>
                <a:gd name="T36" fmla="*/ 85 w 96"/>
                <a:gd name="T37" fmla="*/ 31 h 165"/>
                <a:gd name="T38" fmla="*/ 90 w 96"/>
                <a:gd name="T39" fmla="*/ 28 h 165"/>
                <a:gd name="T40" fmla="*/ 93 w 96"/>
                <a:gd name="T41" fmla="*/ 34 h 165"/>
                <a:gd name="T42" fmla="*/ 87 w 96"/>
                <a:gd name="T43" fmla="*/ 101 h 165"/>
                <a:gd name="T44" fmla="*/ 56 w 96"/>
                <a:gd name="T45" fmla="*/ 165 h 165"/>
                <a:gd name="T46" fmla="*/ 24 w 96"/>
                <a:gd name="T47" fmla="*/ 152 h 165"/>
                <a:gd name="T48" fmla="*/ 17 w 96"/>
                <a:gd name="T49" fmla="*/ 123 h 165"/>
                <a:gd name="T50" fmla="*/ 5 w 96"/>
                <a:gd name="T51" fmla="*/ 95 h 165"/>
                <a:gd name="T52" fmla="*/ 0 w 96"/>
                <a:gd name="T53" fmla="*/ 46 h 165"/>
                <a:gd name="T54" fmla="*/ 4 w 96"/>
                <a:gd name="T55" fmla="*/ 42 h 165"/>
                <a:gd name="T56" fmla="*/ 15 w 96"/>
                <a:gd name="T57" fmla="*/ 51 h 165"/>
                <a:gd name="T58" fmla="*/ 18 w 96"/>
                <a:gd name="T59" fmla="*/ 69 h 165"/>
                <a:gd name="T60" fmla="*/ 20 w 96"/>
                <a:gd name="T61" fmla="*/ 80 h 165"/>
                <a:gd name="T62" fmla="*/ 25 w 96"/>
                <a:gd name="T63" fmla="*/ 80 h 165"/>
                <a:gd name="T64" fmla="*/ 30 w 96"/>
                <a:gd name="T65" fmla="*/ 6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165">
                  <a:moveTo>
                    <a:pt x="30" y="60"/>
                  </a:moveTo>
                  <a:cubicBezTo>
                    <a:pt x="32" y="45"/>
                    <a:pt x="34" y="29"/>
                    <a:pt x="36" y="14"/>
                  </a:cubicBezTo>
                  <a:cubicBezTo>
                    <a:pt x="36" y="11"/>
                    <a:pt x="36" y="8"/>
                    <a:pt x="38" y="5"/>
                  </a:cubicBezTo>
                  <a:cubicBezTo>
                    <a:pt x="40" y="2"/>
                    <a:pt x="43" y="1"/>
                    <a:pt x="46" y="2"/>
                  </a:cubicBezTo>
                  <a:cubicBezTo>
                    <a:pt x="48" y="2"/>
                    <a:pt x="50" y="5"/>
                    <a:pt x="50" y="7"/>
                  </a:cubicBezTo>
                  <a:cubicBezTo>
                    <a:pt x="51" y="10"/>
                    <a:pt x="51" y="12"/>
                    <a:pt x="50" y="14"/>
                  </a:cubicBezTo>
                  <a:cubicBezTo>
                    <a:pt x="48" y="30"/>
                    <a:pt x="46" y="46"/>
                    <a:pt x="44" y="62"/>
                  </a:cubicBezTo>
                  <a:cubicBezTo>
                    <a:pt x="46" y="63"/>
                    <a:pt x="52" y="26"/>
                    <a:pt x="53" y="14"/>
                  </a:cubicBezTo>
                  <a:cubicBezTo>
                    <a:pt x="53" y="10"/>
                    <a:pt x="53" y="7"/>
                    <a:pt x="55" y="5"/>
                  </a:cubicBezTo>
                  <a:cubicBezTo>
                    <a:pt x="56" y="2"/>
                    <a:pt x="60" y="0"/>
                    <a:pt x="63" y="1"/>
                  </a:cubicBezTo>
                  <a:cubicBezTo>
                    <a:pt x="66" y="3"/>
                    <a:pt x="67" y="8"/>
                    <a:pt x="67" y="12"/>
                  </a:cubicBezTo>
                  <a:cubicBezTo>
                    <a:pt x="65" y="29"/>
                    <a:pt x="65" y="46"/>
                    <a:pt x="63" y="62"/>
                  </a:cubicBezTo>
                  <a:cubicBezTo>
                    <a:pt x="65" y="63"/>
                    <a:pt x="68" y="30"/>
                    <a:pt x="69" y="15"/>
                  </a:cubicBezTo>
                  <a:cubicBezTo>
                    <a:pt x="70" y="13"/>
                    <a:pt x="71" y="12"/>
                    <a:pt x="72" y="12"/>
                  </a:cubicBezTo>
                  <a:cubicBezTo>
                    <a:pt x="76" y="13"/>
                    <a:pt x="77" y="16"/>
                    <a:pt x="78" y="19"/>
                  </a:cubicBezTo>
                  <a:cubicBezTo>
                    <a:pt x="79" y="21"/>
                    <a:pt x="80" y="24"/>
                    <a:pt x="80" y="27"/>
                  </a:cubicBezTo>
                  <a:cubicBezTo>
                    <a:pt x="80" y="67"/>
                    <a:pt x="80" y="67"/>
                    <a:pt x="80" y="67"/>
                  </a:cubicBezTo>
                  <a:cubicBezTo>
                    <a:pt x="83" y="56"/>
                    <a:pt x="85" y="49"/>
                    <a:pt x="84" y="37"/>
                  </a:cubicBezTo>
                  <a:cubicBezTo>
                    <a:pt x="84" y="35"/>
                    <a:pt x="84" y="33"/>
                    <a:pt x="85" y="31"/>
                  </a:cubicBezTo>
                  <a:cubicBezTo>
                    <a:pt x="86" y="28"/>
                    <a:pt x="88" y="27"/>
                    <a:pt x="90" y="28"/>
                  </a:cubicBezTo>
                  <a:cubicBezTo>
                    <a:pt x="92" y="29"/>
                    <a:pt x="93" y="31"/>
                    <a:pt x="93" y="34"/>
                  </a:cubicBezTo>
                  <a:cubicBezTo>
                    <a:pt x="95" y="56"/>
                    <a:pt x="96" y="80"/>
                    <a:pt x="87" y="101"/>
                  </a:cubicBezTo>
                  <a:cubicBezTo>
                    <a:pt x="78" y="123"/>
                    <a:pt x="59" y="141"/>
                    <a:pt x="56" y="165"/>
                  </a:cubicBezTo>
                  <a:cubicBezTo>
                    <a:pt x="24" y="152"/>
                    <a:pt x="24" y="152"/>
                    <a:pt x="24" y="152"/>
                  </a:cubicBezTo>
                  <a:cubicBezTo>
                    <a:pt x="25" y="142"/>
                    <a:pt x="21" y="132"/>
                    <a:pt x="17" y="123"/>
                  </a:cubicBezTo>
                  <a:cubicBezTo>
                    <a:pt x="13" y="113"/>
                    <a:pt x="7" y="104"/>
                    <a:pt x="5" y="95"/>
                  </a:cubicBezTo>
                  <a:cubicBezTo>
                    <a:pt x="1" y="79"/>
                    <a:pt x="3" y="62"/>
                    <a:pt x="0" y="46"/>
                  </a:cubicBezTo>
                  <a:cubicBezTo>
                    <a:pt x="0" y="44"/>
                    <a:pt x="2" y="42"/>
                    <a:pt x="4" y="42"/>
                  </a:cubicBezTo>
                  <a:cubicBezTo>
                    <a:pt x="9" y="43"/>
                    <a:pt x="12" y="47"/>
                    <a:pt x="15" y="51"/>
                  </a:cubicBezTo>
                  <a:cubicBezTo>
                    <a:pt x="17" y="56"/>
                    <a:pt x="18" y="63"/>
                    <a:pt x="18" y="69"/>
                  </a:cubicBezTo>
                  <a:cubicBezTo>
                    <a:pt x="18" y="74"/>
                    <a:pt x="19" y="77"/>
                    <a:pt x="20" y="80"/>
                  </a:cubicBezTo>
                  <a:cubicBezTo>
                    <a:pt x="21" y="82"/>
                    <a:pt x="24" y="82"/>
                    <a:pt x="25" y="80"/>
                  </a:cubicBezTo>
                  <a:cubicBezTo>
                    <a:pt x="28" y="74"/>
                    <a:pt x="29" y="68"/>
                    <a:pt x="30" y="60"/>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7" name="Freeform 61"/>
            <p:cNvSpPr>
              <a:spLocks/>
            </p:cNvSpPr>
            <p:nvPr/>
          </p:nvSpPr>
          <p:spPr bwMode="auto">
            <a:xfrm>
              <a:off x="4478338" y="1084263"/>
              <a:ext cx="1930400" cy="3490913"/>
            </a:xfrm>
            <a:custGeom>
              <a:avLst/>
              <a:gdLst>
                <a:gd name="T0" fmla="*/ 343 w 453"/>
                <a:gd name="T1" fmla="*/ 795 h 823"/>
                <a:gd name="T2" fmla="*/ 321 w 453"/>
                <a:gd name="T3" fmla="*/ 719 h 823"/>
                <a:gd name="T4" fmla="*/ 303 w 453"/>
                <a:gd name="T5" fmla="*/ 582 h 823"/>
                <a:gd name="T6" fmla="*/ 329 w 453"/>
                <a:gd name="T7" fmla="*/ 458 h 823"/>
                <a:gd name="T8" fmla="*/ 326 w 453"/>
                <a:gd name="T9" fmla="*/ 429 h 823"/>
                <a:gd name="T10" fmla="*/ 326 w 453"/>
                <a:gd name="T11" fmla="*/ 414 h 823"/>
                <a:gd name="T12" fmla="*/ 332 w 453"/>
                <a:gd name="T13" fmla="*/ 401 h 823"/>
                <a:gd name="T14" fmla="*/ 348 w 453"/>
                <a:gd name="T15" fmla="*/ 357 h 823"/>
                <a:gd name="T16" fmla="*/ 364 w 453"/>
                <a:gd name="T17" fmla="*/ 311 h 823"/>
                <a:gd name="T18" fmla="*/ 395 w 453"/>
                <a:gd name="T19" fmla="*/ 218 h 823"/>
                <a:gd name="T20" fmla="*/ 422 w 453"/>
                <a:gd name="T21" fmla="*/ 131 h 823"/>
                <a:gd name="T22" fmla="*/ 437 w 453"/>
                <a:gd name="T23" fmla="*/ 86 h 823"/>
                <a:gd name="T24" fmla="*/ 451 w 453"/>
                <a:gd name="T25" fmla="*/ 46 h 823"/>
                <a:gd name="T26" fmla="*/ 416 w 453"/>
                <a:gd name="T27" fmla="*/ 25 h 823"/>
                <a:gd name="T28" fmla="*/ 379 w 453"/>
                <a:gd name="T29" fmla="*/ 12 h 823"/>
                <a:gd name="T30" fmla="*/ 366 w 453"/>
                <a:gd name="T31" fmla="*/ 37 h 823"/>
                <a:gd name="T32" fmla="*/ 346 w 453"/>
                <a:gd name="T33" fmla="*/ 75 h 823"/>
                <a:gd name="T34" fmla="*/ 328 w 453"/>
                <a:gd name="T35" fmla="*/ 114 h 823"/>
                <a:gd name="T36" fmla="*/ 312 w 453"/>
                <a:gd name="T37" fmla="*/ 153 h 823"/>
                <a:gd name="T38" fmla="*/ 296 w 453"/>
                <a:gd name="T39" fmla="*/ 193 h 823"/>
                <a:gd name="T40" fmla="*/ 279 w 453"/>
                <a:gd name="T41" fmla="*/ 233 h 823"/>
                <a:gd name="T42" fmla="*/ 262 w 453"/>
                <a:gd name="T43" fmla="*/ 273 h 823"/>
                <a:gd name="T44" fmla="*/ 243 w 453"/>
                <a:gd name="T45" fmla="*/ 311 h 823"/>
                <a:gd name="T46" fmla="*/ 233 w 453"/>
                <a:gd name="T47" fmla="*/ 329 h 823"/>
                <a:gd name="T48" fmla="*/ 227 w 453"/>
                <a:gd name="T49" fmla="*/ 339 h 823"/>
                <a:gd name="T50" fmla="*/ 224 w 453"/>
                <a:gd name="T51" fmla="*/ 343 h 823"/>
                <a:gd name="T52" fmla="*/ 222 w 453"/>
                <a:gd name="T53" fmla="*/ 348 h 823"/>
                <a:gd name="T54" fmla="*/ 169 w 453"/>
                <a:gd name="T55" fmla="*/ 340 h 823"/>
                <a:gd name="T56" fmla="*/ 116 w 453"/>
                <a:gd name="T57" fmla="*/ 329 h 823"/>
                <a:gd name="T58" fmla="*/ 113 w 453"/>
                <a:gd name="T59" fmla="*/ 124 h 823"/>
                <a:gd name="T60" fmla="*/ 126 w 453"/>
                <a:gd name="T61" fmla="*/ 14 h 823"/>
                <a:gd name="T62" fmla="*/ 56 w 453"/>
                <a:gd name="T63" fmla="*/ 8 h 823"/>
                <a:gd name="T64" fmla="*/ 13 w 453"/>
                <a:gd name="T65" fmla="*/ 251 h 823"/>
                <a:gd name="T66" fmla="*/ 42 w 453"/>
                <a:gd name="T67" fmla="*/ 494 h 823"/>
                <a:gd name="T68" fmla="*/ 82 w 453"/>
                <a:gd name="T69" fmla="*/ 598 h 823"/>
                <a:gd name="T70" fmla="*/ 75 w 453"/>
                <a:gd name="T71" fmla="*/ 676 h 823"/>
                <a:gd name="T72" fmla="*/ 48 w 453"/>
                <a:gd name="T73" fmla="*/ 751 h 823"/>
                <a:gd name="T74" fmla="*/ 138 w 453"/>
                <a:gd name="T75" fmla="*/ 810 h 823"/>
                <a:gd name="T76" fmla="*/ 249 w 453"/>
                <a:gd name="T77" fmla="*/ 821 h 823"/>
                <a:gd name="T78" fmla="*/ 256 w 453"/>
                <a:gd name="T79" fmla="*/ 699 h 823"/>
                <a:gd name="T80" fmla="*/ 263 w 453"/>
                <a:gd name="T81" fmla="*/ 822 h 823"/>
                <a:gd name="T82" fmla="*/ 343 w 453"/>
                <a:gd name="T83" fmla="*/ 795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3" h="823">
                  <a:moveTo>
                    <a:pt x="343" y="795"/>
                  </a:moveTo>
                  <a:cubicBezTo>
                    <a:pt x="333" y="770"/>
                    <a:pt x="327" y="745"/>
                    <a:pt x="321" y="719"/>
                  </a:cubicBezTo>
                  <a:cubicBezTo>
                    <a:pt x="309" y="674"/>
                    <a:pt x="303" y="628"/>
                    <a:pt x="303" y="582"/>
                  </a:cubicBezTo>
                  <a:cubicBezTo>
                    <a:pt x="303" y="540"/>
                    <a:pt x="331" y="502"/>
                    <a:pt x="329" y="458"/>
                  </a:cubicBezTo>
                  <a:cubicBezTo>
                    <a:pt x="329" y="448"/>
                    <a:pt x="327" y="439"/>
                    <a:pt x="326" y="429"/>
                  </a:cubicBezTo>
                  <a:cubicBezTo>
                    <a:pt x="326" y="424"/>
                    <a:pt x="326" y="419"/>
                    <a:pt x="326" y="414"/>
                  </a:cubicBezTo>
                  <a:cubicBezTo>
                    <a:pt x="327" y="409"/>
                    <a:pt x="330" y="405"/>
                    <a:pt x="332" y="401"/>
                  </a:cubicBezTo>
                  <a:cubicBezTo>
                    <a:pt x="338" y="386"/>
                    <a:pt x="343" y="372"/>
                    <a:pt x="348" y="357"/>
                  </a:cubicBezTo>
                  <a:cubicBezTo>
                    <a:pt x="353" y="341"/>
                    <a:pt x="358" y="326"/>
                    <a:pt x="364" y="311"/>
                  </a:cubicBezTo>
                  <a:cubicBezTo>
                    <a:pt x="374" y="280"/>
                    <a:pt x="385" y="249"/>
                    <a:pt x="395" y="218"/>
                  </a:cubicBezTo>
                  <a:cubicBezTo>
                    <a:pt x="404" y="189"/>
                    <a:pt x="413" y="160"/>
                    <a:pt x="422" y="131"/>
                  </a:cubicBezTo>
                  <a:cubicBezTo>
                    <a:pt x="427" y="116"/>
                    <a:pt x="432" y="101"/>
                    <a:pt x="437" y="86"/>
                  </a:cubicBezTo>
                  <a:cubicBezTo>
                    <a:pt x="439" y="81"/>
                    <a:pt x="453" y="49"/>
                    <a:pt x="451" y="46"/>
                  </a:cubicBezTo>
                  <a:cubicBezTo>
                    <a:pt x="442" y="35"/>
                    <a:pt x="429" y="30"/>
                    <a:pt x="416" y="25"/>
                  </a:cubicBezTo>
                  <a:cubicBezTo>
                    <a:pt x="404" y="21"/>
                    <a:pt x="392" y="17"/>
                    <a:pt x="379" y="12"/>
                  </a:cubicBezTo>
                  <a:cubicBezTo>
                    <a:pt x="375" y="21"/>
                    <a:pt x="370" y="28"/>
                    <a:pt x="366" y="37"/>
                  </a:cubicBezTo>
                  <a:cubicBezTo>
                    <a:pt x="359" y="49"/>
                    <a:pt x="352" y="62"/>
                    <a:pt x="346" y="75"/>
                  </a:cubicBezTo>
                  <a:cubicBezTo>
                    <a:pt x="340" y="87"/>
                    <a:pt x="334" y="100"/>
                    <a:pt x="328" y="114"/>
                  </a:cubicBezTo>
                  <a:cubicBezTo>
                    <a:pt x="322" y="127"/>
                    <a:pt x="317" y="140"/>
                    <a:pt x="312" y="153"/>
                  </a:cubicBezTo>
                  <a:cubicBezTo>
                    <a:pt x="306" y="167"/>
                    <a:pt x="301" y="180"/>
                    <a:pt x="296" y="193"/>
                  </a:cubicBezTo>
                  <a:cubicBezTo>
                    <a:pt x="290" y="207"/>
                    <a:pt x="285" y="220"/>
                    <a:pt x="279" y="233"/>
                  </a:cubicBezTo>
                  <a:cubicBezTo>
                    <a:pt x="274" y="246"/>
                    <a:pt x="268" y="260"/>
                    <a:pt x="262" y="273"/>
                  </a:cubicBezTo>
                  <a:cubicBezTo>
                    <a:pt x="256" y="286"/>
                    <a:pt x="250" y="298"/>
                    <a:pt x="243" y="311"/>
                  </a:cubicBezTo>
                  <a:cubicBezTo>
                    <a:pt x="240" y="317"/>
                    <a:pt x="236" y="323"/>
                    <a:pt x="233" y="329"/>
                  </a:cubicBezTo>
                  <a:cubicBezTo>
                    <a:pt x="231" y="333"/>
                    <a:pt x="229" y="336"/>
                    <a:pt x="227" y="339"/>
                  </a:cubicBezTo>
                  <a:cubicBezTo>
                    <a:pt x="226" y="340"/>
                    <a:pt x="225" y="342"/>
                    <a:pt x="224" y="343"/>
                  </a:cubicBezTo>
                  <a:cubicBezTo>
                    <a:pt x="224" y="344"/>
                    <a:pt x="222" y="347"/>
                    <a:pt x="222" y="348"/>
                  </a:cubicBezTo>
                  <a:cubicBezTo>
                    <a:pt x="204" y="351"/>
                    <a:pt x="186" y="346"/>
                    <a:pt x="169" y="340"/>
                  </a:cubicBezTo>
                  <a:cubicBezTo>
                    <a:pt x="151" y="334"/>
                    <a:pt x="134" y="327"/>
                    <a:pt x="116" y="329"/>
                  </a:cubicBezTo>
                  <a:cubicBezTo>
                    <a:pt x="126" y="261"/>
                    <a:pt x="105" y="192"/>
                    <a:pt x="113" y="124"/>
                  </a:cubicBezTo>
                  <a:cubicBezTo>
                    <a:pt x="117" y="87"/>
                    <a:pt x="129" y="51"/>
                    <a:pt x="126" y="14"/>
                  </a:cubicBezTo>
                  <a:cubicBezTo>
                    <a:pt x="105" y="2"/>
                    <a:pt x="79" y="0"/>
                    <a:pt x="56" y="8"/>
                  </a:cubicBezTo>
                  <a:cubicBezTo>
                    <a:pt x="36" y="87"/>
                    <a:pt x="18" y="168"/>
                    <a:pt x="13" y="251"/>
                  </a:cubicBezTo>
                  <a:cubicBezTo>
                    <a:pt x="7" y="333"/>
                    <a:pt x="0" y="423"/>
                    <a:pt x="42" y="494"/>
                  </a:cubicBezTo>
                  <a:cubicBezTo>
                    <a:pt x="61" y="526"/>
                    <a:pt x="78" y="561"/>
                    <a:pt x="82" y="598"/>
                  </a:cubicBezTo>
                  <a:cubicBezTo>
                    <a:pt x="85" y="624"/>
                    <a:pt x="81" y="651"/>
                    <a:pt x="75" y="676"/>
                  </a:cubicBezTo>
                  <a:cubicBezTo>
                    <a:pt x="68" y="702"/>
                    <a:pt x="58" y="726"/>
                    <a:pt x="48" y="751"/>
                  </a:cubicBezTo>
                  <a:cubicBezTo>
                    <a:pt x="68" y="782"/>
                    <a:pt x="103" y="800"/>
                    <a:pt x="138" y="810"/>
                  </a:cubicBezTo>
                  <a:cubicBezTo>
                    <a:pt x="174" y="820"/>
                    <a:pt x="212" y="821"/>
                    <a:pt x="249" y="821"/>
                  </a:cubicBezTo>
                  <a:cubicBezTo>
                    <a:pt x="254" y="781"/>
                    <a:pt x="256" y="740"/>
                    <a:pt x="256" y="699"/>
                  </a:cubicBezTo>
                  <a:cubicBezTo>
                    <a:pt x="258" y="740"/>
                    <a:pt x="260" y="781"/>
                    <a:pt x="263" y="822"/>
                  </a:cubicBezTo>
                  <a:cubicBezTo>
                    <a:pt x="292" y="823"/>
                    <a:pt x="321" y="813"/>
                    <a:pt x="343" y="795"/>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8" name="Freeform 62"/>
            <p:cNvSpPr>
              <a:spLocks/>
            </p:cNvSpPr>
            <p:nvPr/>
          </p:nvSpPr>
          <p:spPr bwMode="auto">
            <a:xfrm>
              <a:off x="4895851" y="2471738"/>
              <a:ext cx="528638" cy="165100"/>
            </a:xfrm>
            <a:custGeom>
              <a:avLst/>
              <a:gdLst>
                <a:gd name="T0" fmla="*/ 38 w 124"/>
                <a:gd name="T1" fmla="*/ 29 h 39"/>
                <a:gd name="T2" fmla="*/ 79 w 124"/>
                <a:gd name="T3" fmla="*/ 36 h 39"/>
                <a:gd name="T4" fmla="*/ 124 w 124"/>
                <a:gd name="T5" fmla="*/ 21 h 39"/>
                <a:gd name="T6" fmla="*/ 71 w 124"/>
                <a:gd name="T7" fmla="*/ 13 h 39"/>
                <a:gd name="T8" fmla="*/ 18 w 124"/>
                <a:gd name="T9" fmla="*/ 2 h 39"/>
                <a:gd name="T10" fmla="*/ 0 w 124"/>
                <a:gd name="T11" fmla="*/ 27 h 39"/>
                <a:gd name="T12" fmla="*/ 38 w 124"/>
                <a:gd name="T13" fmla="*/ 29 h 39"/>
              </a:gdLst>
              <a:ahLst/>
              <a:cxnLst>
                <a:cxn ang="0">
                  <a:pos x="T0" y="T1"/>
                </a:cxn>
                <a:cxn ang="0">
                  <a:pos x="T2" y="T3"/>
                </a:cxn>
                <a:cxn ang="0">
                  <a:pos x="T4" y="T5"/>
                </a:cxn>
                <a:cxn ang="0">
                  <a:pos x="T6" y="T7"/>
                </a:cxn>
                <a:cxn ang="0">
                  <a:pos x="T8" y="T9"/>
                </a:cxn>
                <a:cxn ang="0">
                  <a:pos x="T10" y="T11"/>
                </a:cxn>
                <a:cxn ang="0">
                  <a:pos x="T12" y="T13"/>
                </a:cxn>
              </a:cxnLst>
              <a:rect l="0" t="0" r="r" b="b"/>
              <a:pathLst>
                <a:path w="124" h="39">
                  <a:moveTo>
                    <a:pt x="38" y="29"/>
                  </a:moveTo>
                  <a:cubicBezTo>
                    <a:pt x="47" y="31"/>
                    <a:pt x="64" y="39"/>
                    <a:pt x="79" y="36"/>
                  </a:cubicBezTo>
                  <a:cubicBezTo>
                    <a:pt x="94" y="34"/>
                    <a:pt x="124" y="21"/>
                    <a:pt x="124" y="21"/>
                  </a:cubicBezTo>
                  <a:cubicBezTo>
                    <a:pt x="106" y="24"/>
                    <a:pt x="88" y="19"/>
                    <a:pt x="71" y="13"/>
                  </a:cubicBezTo>
                  <a:cubicBezTo>
                    <a:pt x="53" y="7"/>
                    <a:pt x="36" y="0"/>
                    <a:pt x="18" y="2"/>
                  </a:cubicBezTo>
                  <a:cubicBezTo>
                    <a:pt x="0" y="27"/>
                    <a:pt x="0" y="27"/>
                    <a:pt x="0" y="27"/>
                  </a:cubicBezTo>
                  <a:cubicBezTo>
                    <a:pt x="0" y="27"/>
                    <a:pt x="30" y="27"/>
                    <a:pt x="38" y="29"/>
                  </a:cubicBezTo>
                  <a:close/>
                </a:path>
              </a:pathLst>
            </a:custGeom>
            <a:solidFill>
              <a:srgbClr val="32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9" name="Freeform 63"/>
            <p:cNvSpPr>
              <a:spLocks/>
            </p:cNvSpPr>
            <p:nvPr/>
          </p:nvSpPr>
          <p:spPr bwMode="auto">
            <a:xfrm>
              <a:off x="5121276" y="6297613"/>
              <a:ext cx="792163" cy="330200"/>
            </a:xfrm>
            <a:custGeom>
              <a:avLst/>
              <a:gdLst>
                <a:gd name="T0" fmla="*/ 52 w 186"/>
                <a:gd name="T1" fmla="*/ 75 h 78"/>
                <a:gd name="T2" fmla="*/ 140 w 186"/>
                <a:gd name="T3" fmla="*/ 66 h 78"/>
                <a:gd name="T4" fmla="*/ 185 w 186"/>
                <a:gd name="T5" fmla="*/ 36 h 78"/>
                <a:gd name="T6" fmla="*/ 181 w 186"/>
                <a:gd name="T7" fmla="*/ 18 h 78"/>
                <a:gd name="T8" fmla="*/ 167 w 186"/>
                <a:gd name="T9" fmla="*/ 10 h 78"/>
                <a:gd name="T10" fmla="*/ 151 w 186"/>
                <a:gd name="T11" fmla="*/ 9 h 78"/>
                <a:gd name="T12" fmla="*/ 97 w 186"/>
                <a:gd name="T13" fmla="*/ 0 h 78"/>
                <a:gd name="T14" fmla="*/ 98 w 186"/>
                <a:gd name="T15" fmla="*/ 10 h 78"/>
                <a:gd name="T16" fmla="*/ 59 w 186"/>
                <a:gd name="T17" fmla="*/ 36 h 78"/>
                <a:gd name="T18" fmla="*/ 11 w 186"/>
                <a:gd name="T19" fmla="*/ 29 h 78"/>
                <a:gd name="T20" fmla="*/ 4 w 186"/>
                <a:gd name="T21" fmla="*/ 25 h 78"/>
                <a:gd name="T22" fmla="*/ 0 w 186"/>
                <a:gd name="T23" fmla="*/ 58 h 78"/>
                <a:gd name="T24" fmla="*/ 21 w 186"/>
                <a:gd name="T25" fmla="*/ 70 h 78"/>
                <a:gd name="T26" fmla="*/ 52 w 186"/>
                <a:gd name="T2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78">
                  <a:moveTo>
                    <a:pt x="52" y="75"/>
                  </a:moveTo>
                  <a:cubicBezTo>
                    <a:pt x="82" y="78"/>
                    <a:pt x="112" y="77"/>
                    <a:pt x="140" y="66"/>
                  </a:cubicBezTo>
                  <a:cubicBezTo>
                    <a:pt x="156" y="59"/>
                    <a:pt x="171" y="48"/>
                    <a:pt x="185" y="36"/>
                  </a:cubicBezTo>
                  <a:cubicBezTo>
                    <a:pt x="186" y="30"/>
                    <a:pt x="185" y="23"/>
                    <a:pt x="181" y="18"/>
                  </a:cubicBezTo>
                  <a:cubicBezTo>
                    <a:pt x="178" y="14"/>
                    <a:pt x="172" y="12"/>
                    <a:pt x="167" y="10"/>
                  </a:cubicBezTo>
                  <a:cubicBezTo>
                    <a:pt x="162" y="9"/>
                    <a:pt x="156" y="9"/>
                    <a:pt x="151" y="9"/>
                  </a:cubicBezTo>
                  <a:cubicBezTo>
                    <a:pt x="133" y="9"/>
                    <a:pt x="114" y="6"/>
                    <a:pt x="97" y="0"/>
                  </a:cubicBezTo>
                  <a:cubicBezTo>
                    <a:pt x="97" y="4"/>
                    <a:pt x="97" y="7"/>
                    <a:pt x="98" y="10"/>
                  </a:cubicBezTo>
                  <a:cubicBezTo>
                    <a:pt x="90" y="25"/>
                    <a:pt x="75" y="34"/>
                    <a:pt x="59" y="36"/>
                  </a:cubicBezTo>
                  <a:cubicBezTo>
                    <a:pt x="43" y="39"/>
                    <a:pt x="26" y="36"/>
                    <a:pt x="11" y="29"/>
                  </a:cubicBezTo>
                  <a:cubicBezTo>
                    <a:pt x="9" y="28"/>
                    <a:pt x="6" y="27"/>
                    <a:pt x="4" y="25"/>
                  </a:cubicBezTo>
                  <a:cubicBezTo>
                    <a:pt x="2" y="36"/>
                    <a:pt x="1" y="47"/>
                    <a:pt x="0" y="58"/>
                  </a:cubicBezTo>
                  <a:cubicBezTo>
                    <a:pt x="6" y="64"/>
                    <a:pt x="13" y="67"/>
                    <a:pt x="21" y="70"/>
                  </a:cubicBezTo>
                  <a:cubicBezTo>
                    <a:pt x="31" y="73"/>
                    <a:pt x="41" y="74"/>
                    <a:pt x="52" y="7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0" name="Freeform 64"/>
            <p:cNvSpPr>
              <a:spLocks/>
            </p:cNvSpPr>
            <p:nvPr/>
          </p:nvSpPr>
          <p:spPr bwMode="auto">
            <a:xfrm>
              <a:off x="5121276" y="6450013"/>
              <a:ext cx="788988" cy="246063"/>
            </a:xfrm>
            <a:custGeom>
              <a:avLst/>
              <a:gdLst>
                <a:gd name="T0" fmla="*/ 140 w 185"/>
                <a:gd name="T1" fmla="*/ 30 h 58"/>
                <a:gd name="T2" fmla="*/ 52 w 185"/>
                <a:gd name="T3" fmla="*/ 39 h 58"/>
                <a:gd name="T4" fmla="*/ 21 w 185"/>
                <a:gd name="T5" fmla="*/ 34 h 58"/>
                <a:gd name="T6" fmla="*/ 0 w 185"/>
                <a:gd name="T7" fmla="*/ 22 h 58"/>
                <a:gd name="T8" fmla="*/ 0 w 185"/>
                <a:gd name="T9" fmla="*/ 34 h 58"/>
                <a:gd name="T10" fmla="*/ 3 w 185"/>
                <a:gd name="T11" fmla="*/ 46 h 58"/>
                <a:gd name="T12" fmla="*/ 11 w 185"/>
                <a:gd name="T13" fmla="*/ 53 h 58"/>
                <a:gd name="T14" fmla="*/ 36 w 185"/>
                <a:gd name="T15" fmla="*/ 58 h 58"/>
                <a:gd name="T16" fmla="*/ 62 w 185"/>
                <a:gd name="T17" fmla="*/ 55 h 58"/>
                <a:gd name="T18" fmla="*/ 62 w 185"/>
                <a:gd name="T19" fmla="*/ 46 h 58"/>
                <a:gd name="T20" fmla="*/ 118 w 185"/>
                <a:gd name="T21" fmla="*/ 43 h 58"/>
                <a:gd name="T22" fmla="*/ 161 w 185"/>
                <a:gd name="T23" fmla="*/ 26 h 58"/>
                <a:gd name="T24" fmla="*/ 182 w 185"/>
                <a:gd name="T25" fmla="*/ 8 h 58"/>
                <a:gd name="T26" fmla="*/ 185 w 185"/>
                <a:gd name="T27" fmla="*/ 0 h 58"/>
                <a:gd name="T28" fmla="*/ 140 w 185"/>
                <a:gd name="T29"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58">
                  <a:moveTo>
                    <a:pt x="140" y="30"/>
                  </a:moveTo>
                  <a:cubicBezTo>
                    <a:pt x="112" y="41"/>
                    <a:pt x="82" y="42"/>
                    <a:pt x="52" y="39"/>
                  </a:cubicBezTo>
                  <a:cubicBezTo>
                    <a:pt x="41" y="38"/>
                    <a:pt x="31" y="37"/>
                    <a:pt x="21" y="34"/>
                  </a:cubicBezTo>
                  <a:cubicBezTo>
                    <a:pt x="13" y="31"/>
                    <a:pt x="6" y="28"/>
                    <a:pt x="0" y="22"/>
                  </a:cubicBezTo>
                  <a:cubicBezTo>
                    <a:pt x="0" y="26"/>
                    <a:pt x="0" y="30"/>
                    <a:pt x="0" y="34"/>
                  </a:cubicBezTo>
                  <a:cubicBezTo>
                    <a:pt x="0" y="38"/>
                    <a:pt x="1" y="42"/>
                    <a:pt x="3" y="46"/>
                  </a:cubicBezTo>
                  <a:cubicBezTo>
                    <a:pt x="5" y="49"/>
                    <a:pt x="8" y="51"/>
                    <a:pt x="11" y="53"/>
                  </a:cubicBezTo>
                  <a:cubicBezTo>
                    <a:pt x="19" y="57"/>
                    <a:pt x="27" y="58"/>
                    <a:pt x="36" y="58"/>
                  </a:cubicBezTo>
                  <a:cubicBezTo>
                    <a:pt x="44" y="58"/>
                    <a:pt x="53" y="57"/>
                    <a:pt x="62" y="55"/>
                  </a:cubicBezTo>
                  <a:cubicBezTo>
                    <a:pt x="62" y="46"/>
                    <a:pt x="62" y="46"/>
                    <a:pt x="62" y="46"/>
                  </a:cubicBezTo>
                  <a:cubicBezTo>
                    <a:pt x="80" y="43"/>
                    <a:pt x="99" y="46"/>
                    <a:pt x="118" y="43"/>
                  </a:cubicBezTo>
                  <a:cubicBezTo>
                    <a:pt x="133" y="40"/>
                    <a:pt x="148" y="34"/>
                    <a:pt x="161" y="26"/>
                  </a:cubicBezTo>
                  <a:cubicBezTo>
                    <a:pt x="169" y="22"/>
                    <a:pt x="177" y="16"/>
                    <a:pt x="182" y="8"/>
                  </a:cubicBezTo>
                  <a:cubicBezTo>
                    <a:pt x="183" y="6"/>
                    <a:pt x="184" y="3"/>
                    <a:pt x="185" y="0"/>
                  </a:cubicBezTo>
                  <a:cubicBezTo>
                    <a:pt x="171" y="12"/>
                    <a:pt x="156" y="23"/>
                    <a:pt x="140" y="30"/>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1" name="Freeform 65"/>
            <p:cNvSpPr>
              <a:spLocks/>
            </p:cNvSpPr>
            <p:nvPr/>
          </p:nvSpPr>
          <p:spPr bwMode="auto">
            <a:xfrm>
              <a:off x="5040313" y="1889125"/>
              <a:ext cx="523875" cy="658813"/>
            </a:xfrm>
            <a:custGeom>
              <a:avLst/>
              <a:gdLst>
                <a:gd name="T0" fmla="*/ 123 w 123"/>
                <a:gd name="T1" fmla="*/ 38 h 155"/>
                <a:gd name="T2" fmla="*/ 115 w 123"/>
                <a:gd name="T3" fmla="*/ 3 h 155"/>
                <a:gd name="T4" fmla="*/ 113 w 123"/>
                <a:gd name="T5" fmla="*/ 0 h 155"/>
                <a:gd name="T6" fmla="*/ 107 w 123"/>
                <a:gd name="T7" fmla="*/ 56 h 155"/>
                <a:gd name="T8" fmla="*/ 106 w 123"/>
                <a:gd name="T9" fmla="*/ 66 h 155"/>
                <a:gd name="T10" fmla="*/ 99 w 123"/>
                <a:gd name="T11" fmla="*/ 70 h 155"/>
                <a:gd name="T12" fmla="*/ 92 w 123"/>
                <a:gd name="T13" fmla="*/ 58 h 155"/>
                <a:gd name="T14" fmla="*/ 77 w 123"/>
                <a:gd name="T15" fmla="*/ 56 h 155"/>
                <a:gd name="T16" fmla="*/ 68 w 123"/>
                <a:gd name="T17" fmla="*/ 70 h 155"/>
                <a:gd name="T18" fmla="*/ 66 w 123"/>
                <a:gd name="T19" fmla="*/ 87 h 155"/>
                <a:gd name="T20" fmla="*/ 60 w 123"/>
                <a:gd name="T21" fmla="*/ 103 h 155"/>
                <a:gd name="T22" fmla="*/ 32 w 123"/>
                <a:gd name="T23" fmla="*/ 111 h 155"/>
                <a:gd name="T24" fmla="*/ 9 w 123"/>
                <a:gd name="T25" fmla="*/ 107 h 155"/>
                <a:gd name="T26" fmla="*/ 1 w 123"/>
                <a:gd name="T27" fmla="*/ 102 h 155"/>
                <a:gd name="T28" fmla="*/ 1 w 123"/>
                <a:gd name="T29" fmla="*/ 127 h 155"/>
                <a:gd name="T30" fmla="*/ 1 w 123"/>
                <a:gd name="T31" fmla="*/ 128 h 155"/>
                <a:gd name="T32" fmla="*/ 86 w 123"/>
                <a:gd name="T33" fmla="*/ 155 h 155"/>
                <a:gd name="T34" fmla="*/ 85 w 123"/>
                <a:gd name="T35" fmla="*/ 134 h 155"/>
                <a:gd name="T36" fmla="*/ 88 w 123"/>
                <a:gd name="T37" fmla="*/ 126 h 155"/>
                <a:gd name="T38" fmla="*/ 96 w 123"/>
                <a:gd name="T39" fmla="*/ 124 h 155"/>
                <a:gd name="T40" fmla="*/ 114 w 123"/>
                <a:gd name="T41" fmla="*/ 110 h 155"/>
                <a:gd name="T42" fmla="*/ 119 w 123"/>
                <a:gd name="T43" fmla="*/ 87 h 155"/>
                <a:gd name="T44" fmla="*/ 123 w 123"/>
                <a:gd name="T45" fmla="*/ 3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55">
                  <a:moveTo>
                    <a:pt x="123" y="38"/>
                  </a:moveTo>
                  <a:cubicBezTo>
                    <a:pt x="123" y="26"/>
                    <a:pt x="121" y="14"/>
                    <a:pt x="115" y="3"/>
                  </a:cubicBezTo>
                  <a:cubicBezTo>
                    <a:pt x="115" y="2"/>
                    <a:pt x="114" y="1"/>
                    <a:pt x="113" y="0"/>
                  </a:cubicBezTo>
                  <a:cubicBezTo>
                    <a:pt x="112" y="19"/>
                    <a:pt x="107" y="37"/>
                    <a:pt x="107" y="56"/>
                  </a:cubicBezTo>
                  <a:cubicBezTo>
                    <a:pt x="107" y="60"/>
                    <a:pt x="108" y="63"/>
                    <a:pt x="106" y="66"/>
                  </a:cubicBezTo>
                  <a:cubicBezTo>
                    <a:pt x="105" y="69"/>
                    <a:pt x="102" y="71"/>
                    <a:pt x="99" y="70"/>
                  </a:cubicBezTo>
                  <a:cubicBezTo>
                    <a:pt x="94" y="69"/>
                    <a:pt x="94" y="62"/>
                    <a:pt x="92" y="58"/>
                  </a:cubicBezTo>
                  <a:cubicBezTo>
                    <a:pt x="89" y="54"/>
                    <a:pt x="81" y="53"/>
                    <a:pt x="77" y="56"/>
                  </a:cubicBezTo>
                  <a:cubicBezTo>
                    <a:pt x="72" y="59"/>
                    <a:pt x="69" y="64"/>
                    <a:pt x="68" y="70"/>
                  </a:cubicBezTo>
                  <a:cubicBezTo>
                    <a:pt x="66" y="75"/>
                    <a:pt x="66" y="81"/>
                    <a:pt x="66" y="87"/>
                  </a:cubicBezTo>
                  <a:cubicBezTo>
                    <a:pt x="65" y="92"/>
                    <a:pt x="64" y="98"/>
                    <a:pt x="60" y="103"/>
                  </a:cubicBezTo>
                  <a:cubicBezTo>
                    <a:pt x="54" y="110"/>
                    <a:pt x="42" y="111"/>
                    <a:pt x="32" y="111"/>
                  </a:cubicBezTo>
                  <a:cubicBezTo>
                    <a:pt x="24" y="111"/>
                    <a:pt x="16" y="110"/>
                    <a:pt x="9" y="107"/>
                  </a:cubicBezTo>
                  <a:cubicBezTo>
                    <a:pt x="6" y="105"/>
                    <a:pt x="4" y="104"/>
                    <a:pt x="1" y="102"/>
                  </a:cubicBezTo>
                  <a:cubicBezTo>
                    <a:pt x="0" y="110"/>
                    <a:pt x="1" y="119"/>
                    <a:pt x="1" y="127"/>
                  </a:cubicBezTo>
                  <a:cubicBezTo>
                    <a:pt x="1" y="127"/>
                    <a:pt x="1" y="128"/>
                    <a:pt x="1" y="128"/>
                  </a:cubicBezTo>
                  <a:cubicBezTo>
                    <a:pt x="11" y="127"/>
                    <a:pt x="41" y="127"/>
                    <a:pt x="86" y="155"/>
                  </a:cubicBezTo>
                  <a:cubicBezTo>
                    <a:pt x="86" y="148"/>
                    <a:pt x="86" y="141"/>
                    <a:pt x="85" y="134"/>
                  </a:cubicBezTo>
                  <a:cubicBezTo>
                    <a:pt x="85" y="131"/>
                    <a:pt x="85" y="128"/>
                    <a:pt x="88" y="126"/>
                  </a:cubicBezTo>
                  <a:cubicBezTo>
                    <a:pt x="90" y="124"/>
                    <a:pt x="93" y="124"/>
                    <a:pt x="96" y="124"/>
                  </a:cubicBezTo>
                  <a:cubicBezTo>
                    <a:pt x="104" y="123"/>
                    <a:pt x="110" y="117"/>
                    <a:pt x="114" y="110"/>
                  </a:cubicBezTo>
                  <a:cubicBezTo>
                    <a:pt x="117" y="103"/>
                    <a:pt x="118" y="95"/>
                    <a:pt x="119" y="87"/>
                  </a:cubicBezTo>
                  <a:cubicBezTo>
                    <a:pt x="121" y="71"/>
                    <a:pt x="123" y="55"/>
                    <a:pt x="123" y="38"/>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2" name="Freeform 66"/>
            <p:cNvSpPr>
              <a:spLocks/>
            </p:cNvSpPr>
            <p:nvPr/>
          </p:nvSpPr>
          <p:spPr bwMode="auto">
            <a:xfrm>
              <a:off x="4972051" y="2398713"/>
              <a:ext cx="452438" cy="174625"/>
            </a:xfrm>
            <a:custGeom>
              <a:avLst/>
              <a:gdLst>
                <a:gd name="T0" fmla="*/ 14 w 106"/>
                <a:gd name="T1" fmla="*/ 8 h 41"/>
                <a:gd name="T2" fmla="*/ 0 w 106"/>
                <a:gd name="T3" fmla="*/ 19 h 41"/>
                <a:gd name="T4" fmla="*/ 53 w 106"/>
                <a:gd name="T5" fmla="*/ 30 h 41"/>
                <a:gd name="T6" fmla="*/ 106 w 106"/>
                <a:gd name="T7" fmla="*/ 38 h 41"/>
                <a:gd name="T8" fmla="*/ 14 w 106"/>
                <a:gd name="T9" fmla="*/ 8 h 41"/>
              </a:gdLst>
              <a:ahLst/>
              <a:cxnLst>
                <a:cxn ang="0">
                  <a:pos x="T0" y="T1"/>
                </a:cxn>
                <a:cxn ang="0">
                  <a:pos x="T2" y="T3"/>
                </a:cxn>
                <a:cxn ang="0">
                  <a:pos x="T4" y="T5"/>
                </a:cxn>
                <a:cxn ang="0">
                  <a:pos x="T6" y="T7"/>
                </a:cxn>
                <a:cxn ang="0">
                  <a:pos x="T8" y="T9"/>
                </a:cxn>
              </a:cxnLst>
              <a:rect l="0" t="0" r="r" b="b"/>
              <a:pathLst>
                <a:path w="106" h="41">
                  <a:moveTo>
                    <a:pt x="14" y="8"/>
                  </a:moveTo>
                  <a:cubicBezTo>
                    <a:pt x="0" y="19"/>
                    <a:pt x="0" y="19"/>
                    <a:pt x="0" y="19"/>
                  </a:cubicBezTo>
                  <a:cubicBezTo>
                    <a:pt x="18" y="17"/>
                    <a:pt x="35" y="24"/>
                    <a:pt x="53" y="30"/>
                  </a:cubicBezTo>
                  <a:cubicBezTo>
                    <a:pt x="70" y="36"/>
                    <a:pt x="88" y="41"/>
                    <a:pt x="106" y="38"/>
                  </a:cubicBezTo>
                  <a:cubicBezTo>
                    <a:pt x="48" y="0"/>
                    <a:pt x="14" y="8"/>
                    <a:pt x="14" y="8"/>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3" name="Freeform 67"/>
            <p:cNvSpPr>
              <a:spLocks/>
            </p:cNvSpPr>
            <p:nvPr/>
          </p:nvSpPr>
          <p:spPr bwMode="auto">
            <a:xfrm>
              <a:off x="4926013" y="1716088"/>
              <a:ext cx="600075" cy="644525"/>
            </a:xfrm>
            <a:custGeom>
              <a:avLst/>
              <a:gdLst>
                <a:gd name="T0" fmla="*/ 59 w 141"/>
                <a:gd name="T1" fmla="*/ 152 h 152"/>
                <a:gd name="T2" fmla="*/ 36 w 141"/>
                <a:gd name="T3" fmla="*/ 148 h 152"/>
                <a:gd name="T4" fmla="*/ 18 w 141"/>
                <a:gd name="T5" fmla="*/ 130 h 152"/>
                <a:gd name="T6" fmla="*/ 11 w 141"/>
                <a:gd name="T7" fmla="*/ 51 h 152"/>
                <a:gd name="T8" fmla="*/ 74 w 141"/>
                <a:gd name="T9" fmla="*/ 3 h 152"/>
                <a:gd name="T10" fmla="*/ 120 w 141"/>
                <a:gd name="T11" fmla="*/ 6 h 152"/>
                <a:gd name="T12" fmla="*/ 135 w 141"/>
                <a:gd name="T13" fmla="*/ 14 h 152"/>
                <a:gd name="T14" fmla="*/ 141 w 141"/>
                <a:gd name="T15" fmla="*/ 34 h 152"/>
                <a:gd name="T16" fmla="*/ 134 w 141"/>
                <a:gd name="T17" fmla="*/ 97 h 152"/>
                <a:gd name="T18" fmla="*/ 133 w 141"/>
                <a:gd name="T19" fmla="*/ 107 h 152"/>
                <a:gd name="T20" fmla="*/ 126 w 141"/>
                <a:gd name="T21" fmla="*/ 111 h 152"/>
                <a:gd name="T22" fmla="*/ 119 w 141"/>
                <a:gd name="T23" fmla="*/ 99 h 152"/>
                <a:gd name="T24" fmla="*/ 104 w 141"/>
                <a:gd name="T25" fmla="*/ 97 h 152"/>
                <a:gd name="T26" fmla="*/ 95 w 141"/>
                <a:gd name="T27" fmla="*/ 111 h 152"/>
                <a:gd name="T28" fmla="*/ 93 w 141"/>
                <a:gd name="T29" fmla="*/ 128 h 152"/>
                <a:gd name="T30" fmla="*/ 87 w 141"/>
                <a:gd name="T31" fmla="*/ 144 h 152"/>
                <a:gd name="T32" fmla="*/ 59 w 141"/>
                <a:gd name="T33"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52">
                  <a:moveTo>
                    <a:pt x="59" y="152"/>
                  </a:moveTo>
                  <a:cubicBezTo>
                    <a:pt x="51" y="152"/>
                    <a:pt x="43" y="151"/>
                    <a:pt x="36" y="148"/>
                  </a:cubicBezTo>
                  <a:cubicBezTo>
                    <a:pt x="28" y="144"/>
                    <a:pt x="22" y="137"/>
                    <a:pt x="18" y="130"/>
                  </a:cubicBezTo>
                  <a:cubicBezTo>
                    <a:pt x="3" y="107"/>
                    <a:pt x="0" y="76"/>
                    <a:pt x="11" y="51"/>
                  </a:cubicBezTo>
                  <a:cubicBezTo>
                    <a:pt x="23" y="26"/>
                    <a:pt x="47" y="7"/>
                    <a:pt x="74" y="3"/>
                  </a:cubicBezTo>
                  <a:cubicBezTo>
                    <a:pt x="90" y="0"/>
                    <a:pt x="105" y="2"/>
                    <a:pt x="120" y="6"/>
                  </a:cubicBezTo>
                  <a:cubicBezTo>
                    <a:pt x="126" y="8"/>
                    <a:pt x="131" y="10"/>
                    <a:pt x="135" y="14"/>
                  </a:cubicBezTo>
                  <a:cubicBezTo>
                    <a:pt x="140" y="20"/>
                    <a:pt x="141" y="27"/>
                    <a:pt x="141" y="34"/>
                  </a:cubicBezTo>
                  <a:cubicBezTo>
                    <a:pt x="141" y="55"/>
                    <a:pt x="134" y="76"/>
                    <a:pt x="134" y="97"/>
                  </a:cubicBezTo>
                  <a:cubicBezTo>
                    <a:pt x="134" y="101"/>
                    <a:pt x="135" y="104"/>
                    <a:pt x="133" y="107"/>
                  </a:cubicBezTo>
                  <a:cubicBezTo>
                    <a:pt x="132" y="110"/>
                    <a:pt x="129" y="112"/>
                    <a:pt x="126" y="111"/>
                  </a:cubicBezTo>
                  <a:cubicBezTo>
                    <a:pt x="121" y="110"/>
                    <a:pt x="121" y="103"/>
                    <a:pt x="119" y="99"/>
                  </a:cubicBezTo>
                  <a:cubicBezTo>
                    <a:pt x="116" y="95"/>
                    <a:pt x="108" y="94"/>
                    <a:pt x="104" y="97"/>
                  </a:cubicBezTo>
                  <a:cubicBezTo>
                    <a:pt x="99" y="100"/>
                    <a:pt x="96" y="105"/>
                    <a:pt x="95" y="111"/>
                  </a:cubicBezTo>
                  <a:cubicBezTo>
                    <a:pt x="93" y="116"/>
                    <a:pt x="93" y="122"/>
                    <a:pt x="93" y="128"/>
                  </a:cubicBezTo>
                  <a:cubicBezTo>
                    <a:pt x="92" y="133"/>
                    <a:pt x="91" y="139"/>
                    <a:pt x="87" y="144"/>
                  </a:cubicBezTo>
                  <a:cubicBezTo>
                    <a:pt x="81" y="151"/>
                    <a:pt x="69" y="152"/>
                    <a:pt x="59" y="15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4" name="Freeform 68"/>
            <p:cNvSpPr>
              <a:spLocks/>
            </p:cNvSpPr>
            <p:nvPr/>
          </p:nvSpPr>
          <p:spPr bwMode="auto">
            <a:xfrm>
              <a:off x="4660901" y="417513"/>
              <a:ext cx="349250" cy="682625"/>
            </a:xfrm>
            <a:custGeom>
              <a:avLst/>
              <a:gdLst>
                <a:gd name="T0" fmla="*/ 33 w 82"/>
                <a:gd name="T1" fmla="*/ 157 h 161"/>
                <a:gd name="T2" fmla="*/ 25 w 82"/>
                <a:gd name="T3" fmla="*/ 137 h 161"/>
                <a:gd name="T4" fmla="*/ 4 w 82"/>
                <a:gd name="T5" fmla="*/ 78 h 161"/>
                <a:gd name="T6" fmla="*/ 2 w 82"/>
                <a:gd name="T7" fmla="*/ 52 h 161"/>
                <a:gd name="T8" fmla="*/ 24 w 82"/>
                <a:gd name="T9" fmla="*/ 20 h 161"/>
                <a:gd name="T10" fmla="*/ 26 w 82"/>
                <a:gd name="T11" fmla="*/ 11 h 161"/>
                <a:gd name="T12" fmla="*/ 30 w 82"/>
                <a:gd name="T13" fmla="*/ 3 h 161"/>
                <a:gd name="T14" fmla="*/ 38 w 82"/>
                <a:gd name="T15" fmla="*/ 1 h 161"/>
                <a:gd name="T16" fmla="*/ 42 w 82"/>
                <a:gd name="T17" fmla="*/ 8 h 161"/>
                <a:gd name="T18" fmla="*/ 52 w 82"/>
                <a:gd name="T19" fmla="*/ 16 h 161"/>
                <a:gd name="T20" fmla="*/ 50 w 82"/>
                <a:gd name="T21" fmla="*/ 29 h 161"/>
                <a:gd name="T22" fmla="*/ 43 w 82"/>
                <a:gd name="T23" fmla="*/ 42 h 161"/>
                <a:gd name="T24" fmla="*/ 50 w 82"/>
                <a:gd name="T25" fmla="*/ 74 h 161"/>
                <a:gd name="T26" fmla="*/ 60 w 82"/>
                <a:gd name="T27" fmla="*/ 77 h 161"/>
                <a:gd name="T28" fmla="*/ 63 w 82"/>
                <a:gd name="T29" fmla="*/ 70 h 161"/>
                <a:gd name="T30" fmla="*/ 61 w 82"/>
                <a:gd name="T31" fmla="*/ 63 h 161"/>
                <a:gd name="T32" fmla="*/ 62 w 82"/>
                <a:gd name="T33" fmla="*/ 46 h 161"/>
                <a:gd name="T34" fmla="*/ 67 w 82"/>
                <a:gd name="T35" fmla="*/ 39 h 161"/>
                <a:gd name="T36" fmla="*/ 76 w 82"/>
                <a:gd name="T37" fmla="*/ 38 h 161"/>
                <a:gd name="T38" fmla="*/ 79 w 82"/>
                <a:gd name="T39" fmla="*/ 45 h 161"/>
                <a:gd name="T40" fmla="*/ 78 w 82"/>
                <a:gd name="T41" fmla="*/ 53 h 161"/>
                <a:gd name="T42" fmla="*/ 80 w 82"/>
                <a:gd name="T43" fmla="*/ 102 h 161"/>
                <a:gd name="T44" fmla="*/ 69 w 82"/>
                <a:gd name="T45" fmla="*/ 161 h 161"/>
                <a:gd name="T46" fmla="*/ 33 w 82"/>
                <a:gd name="T47"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1">
                  <a:moveTo>
                    <a:pt x="33" y="157"/>
                  </a:moveTo>
                  <a:cubicBezTo>
                    <a:pt x="32" y="150"/>
                    <a:pt x="28" y="143"/>
                    <a:pt x="25" y="137"/>
                  </a:cubicBezTo>
                  <a:cubicBezTo>
                    <a:pt x="15" y="119"/>
                    <a:pt x="9" y="98"/>
                    <a:pt x="4" y="78"/>
                  </a:cubicBezTo>
                  <a:cubicBezTo>
                    <a:pt x="2" y="69"/>
                    <a:pt x="0" y="60"/>
                    <a:pt x="2" y="52"/>
                  </a:cubicBezTo>
                  <a:cubicBezTo>
                    <a:pt x="6" y="40"/>
                    <a:pt x="19" y="32"/>
                    <a:pt x="24" y="20"/>
                  </a:cubicBezTo>
                  <a:cubicBezTo>
                    <a:pt x="25" y="17"/>
                    <a:pt x="25" y="14"/>
                    <a:pt x="26" y="11"/>
                  </a:cubicBezTo>
                  <a:cubicBezTo>
                    <a:pt x="27" y="8"/>
                    <a:pt x="28" y="5"/>
                    <a:pt x="30" y="3"/>
                  </a:cubicBezTo>
                  <a:cubicBezTo>
                    <a:pt x="32" y="1"/>
                    <a:pt x="35" y="0"/>
                    <a:pt x="38" y="1"/>
                  </a:cubicBezTo>
                  <a:cubicBezTo>
                    <a:pt x="41" y="2"/>
                    <a:pt x="43" y="5"/>
                    <a:pt x="42" y="8"/>
                  </a:cubicBezTo>
                  <a:cubicBezTo>
                    <a:pt x="46" y="7"/>
                    <a:pt x="51" y="11"/>
                    <a:pt x="52" y="16"/>
                  </a:cubicBezTo>
                  <a:cubicBezTo>
                    <a:pt x="53" y="20"/>
                    <a:pt x="52" y="25"/>
                    <a:pt x="50" y="29"/>
                  </a:cubicBezTo>
                  <a:cubicBezTo>
                    <a:pt x="48" y="33"/>
                    <a:pt x="45" y="37"/>
                    <a:pt x="43" y="42"/>
                  </a:cubicBezTo>
                  <a:cubicBezTo>
                    <a:pt x="39" y="53"/>
                    <a:pt x="41" y="66"/>
                    <a:pt x="50" y="74"/>
                  </a:cubicBezTo>
                  <a:cubicBezTo>
                    <a:pt x="53" y="77"/>
                    <a:pt x="57" y="80"/>
                    <a:pt x="60" y="77"/>
                  </a:cubicBezTo>
                  <a:cubicBezTo>
                    <a:pt x="63" y="76"/>
                    <a:pt x="63" y="73"/>
                    <a:pt x="63" y="70"/>
                  </a:cubicBezTo>
                  <a:cubicBezTo>
                    <a:pt x="63" y="68"/>
                    <a:pt x="62" y="65"/>
                    <a:pt x="61" y="63"/>
                  </a:cubicBezTo>
                  <a:cubicBezTo>
                    <a:pt x="60" y="57"/>
                    <a:pt x="60" y="51"/>
                    <a:pt x="62" y="46"/>
                  </a:cubicBezTo>
                  <a:cubicBezTo>
                    <a:pt x="63" y="43"/>
                    <a:pt x="65" y="40"/>
                    <a:pt x="67" y="39"/>
                  </a:cubicBezTo>
                  <a:cubicBezTo>
                    <a:pt x="70" y="37"/>
                    <a:pt x="73" y="36"/>
                    <a:pt x="76" y="38"/>
                  </a:cubicBezTo>
                  <a:cubicBezTo>
                    <a:pt x="78" y="40"/>
                    <a:pt x="79" y="43"/>
                    <a:pt x="79" y="45"/>
                  </a:cubicBezTo>
                  <a:cubicBezTo>
                    <a:pt x="79" y="48"/>
                    <a:pt x="79" y="51"/>
                    <a:pt x="78" y="53"/>
                  </a:cubicBezTo>
                  <a:cubicBezTo>
                    <a:pt x="76" y="69"/>
                    <a:pt x="82" y="85"/>
                    <a:pt x="80" y="102"/>
                  </a:cubicBezTo>
                  <a:cubicBezTo>
                    <a:pt x="79" y="122"/>
                    <a:pt x="67" y="141"/>
                    <a:pt x="69" y="161"/>
                  </a:cubicBezTo>
                  <a:cubicBezTo>
                    <a:pt x="57" y="159"/>
                    <a:pt x="45" y="158"/>
                    <a:pt x="33" y="157"/>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5" name="Freeform 69"/>
            <p:cNvSpPr>
              <a:spLocks/>
            </p:cNvSpPr>
            <p:nvPr/>
          </p:nvSpPr>
          <p:spPr bwMode="auto">
            <a:xfrm>
              <a:off x="4746626" y="1062038"/>
              <a:ext cx="242888" cy="68263"/>
            </a:xfrm>
            <a:custGeom>
              <a:avLst/>
              <a:gdLst>
                <a:gd name="T0" fmla="*/ 56 w 57"/>
                <a:gd name="T1" fmla="*/ 16 h 16"/>
                <a:gd name="T2" fmla="*/ 57 w 57"/>
                <a:gd name="T3" fmla="*/ 10 h 16"/>
                <a:gd name="T4" fmla="*/ 56 w 57"/>
                <a:gd name="T5" fmla="*/ 8 h 16"/>
                <a:gd name="T6" fmla="*/ 54 w 57"/>
                <a:gd name="T7" fmla="*/ 7 h 16"/>
                <a:gd name="T8" fmla="*/ 11 w 57"/>
                <a:gd name="T9" fmla="*/ 0 h 16"/>
                <a:gd name="T10" fmla="*/ 6 w 57"/>
                <a:gd name="T11" fmla="*/ 1 h 16"/>
                <a:gd name="T12" fmla="*/ 2 w 57"/>
                <a:gd name="T13" fmla="*/ 7 h 16"/>
                <a:gd name="T14" fmla="*/ 0 w 57"/>
                <a:gd name="T15" fmla="*/ 11 h 16"/>
                <a:gd name="T16" fmla="*/ 56 w 57"/>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6">
                  <a:moveTo>
                    <a:pt x="56" y="16"/>
                  </a:moveTo>
                  <a:cubicBezTo>
                    <a:pt x="56" y="14"/>
                    <a:pt x="57" y="12"/>
                    <a:pt x="57" y="10"/>
                  </a:cubicBezTo>
                  <a:cubicBezTo>
                    <a:pt x="57" y="9"/>
                    <a:pt x="57" y="8"/>
                    <a:pt x="56" y="8"/>
                  </a:cubicBezTo>
                  <a:cubicBezTo>
                    <a:pt x="56" y="7"/>
                    <a:pt x="55" y="7"/>
                    <a:pt x="54" y="7"/>
                  </a:cubicBezTo>
                  <a:cubicBezTo>
                    <a:pt x="40" y="2"/>
                    <a:pt x="25" y="0"/>
                    <a:pt x="11" y="0"/>
                  </a:cubicBezTo>
                  <a:cubicBezTo>
                    <a:pt x="9" y="1"/>
                    <a:pt x="7" y="1"/>
                    <a:pt x="6" y="1"/>
                  </a:cubicBezTo>
                  <a:cubicBezTo>
                    <a:pt x="4" y="2"/>
                    <a:pt x="3" y="5"/>
                    <a:pt x="2" y="7"/>
                  </a:cubicBezTo>
                  <a:cubicBezTo>
                    <a:pt x="1" y="8"/>
                    <a:pt x="1" y="9"/>
                    <a:pt x="0" y="11"/>
                  </a:cubicBezTo>
                  <a:cubicBezTo>
                    <a:pt x="19" y="6"/>
                    <a:pt x="39" y="8"/>
                    <a:pt x="56" y="1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76" name="Freeform 70"/>
            <p:cNvSpPr>
              <a:spLocks/>
            </p:cNvSpPr>
            <p:nvPr/>
          </p:nvSpPr>
          <p:spPr bwMode="auto">
            <a:xfrm>
              <a:off x="6118226" y="1100138"/>
              <a:ext cx="265113" cy="149225"/>
            </a:xfrm>
            <a:custGeom>
              <a:avLst/>
              <a:gdLst>
                <a:gd name="T0" fmla="*/ 31 w 62"/>
                <a:gd name="T1" fmla="*/ 21 h 35"/>
                <a:gd name="T2" fmla="*/ 58 w 62"/>
                <a:gd name="T3" fmla="*/ 35 h 35"/>
                <a:gd name="T4" fmla="*/ 60 w 62"/>
                <a:gd name="T5" fmla="*/ 31 h 35"/>
                <a:gd name="T6" fmla="*/ 60 w 62"/>
                <a:gd name="T7" fmla="*/ 20 h 35"/>
                <a:gd name="T8" fmla="*/ 54 w 62"/>
                <a:gd name="T9" fmla="*/ 16 h 35"/>
                <a:gd name="T10" fmla="*/ 6 w 62"/>
                <a:gd name="T11" fmla="*/ 0 h 35"/>
                <a:gd name="T12" fmla="*/ 3 w 62"/>
                <a:gd name="T13" fmla="*/ 0 h 35"/>
                <a:gd name="T14" fmla="*/ 2 w 62"/>
                <a:gd name="T15" fmla="*/ 3 h 35"/>
                <a:gd name="T16" fmla="*/ 0 w 62"/>
                <a:gd name="T17" fmla="*/ 8 h 35"/>
                <a:gd name="T18" fmla="*/ 0 w 62"/>
                <a:gd name="T19" fmla="*/ 10 h 35"/>
                <a:gd name="T20" fmla="*/ 31 w 62"/>
                <a:gd name="T21"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35">
                  <a:moveTo>
                    <a:pt x="31" y="21"/>
                  </a:moveTo>
                  <a:cubicBezTo>
                    <a:pt x="41" y="25"/>
                    <a:pt x="51" y="29"/>
                    <a:pt x="58" y="35"/>
                  </a:cubicBezTo>
                  <a:cubicBezTo>
                    <a:pt x="59" y="33"/>
                    <a:pt x="59" y="32"/>
                    <a:pt x="60" y="31"/>
                  </a:cubicBezTo>
                  <a:cubicBezTo>
                    <a:pt x="61" y="28"/>
                    <a:pt x="62" y="23"/>
                    <a:pt x="60" y="20"/>
                  </a:cubicBezTo>
                  <a:cubicBezTo>
                    <a:pt x="58" y="18"/>
                    <a:pt x="56" y="17"/>
                    <a:pt x="54" y="16"/>
                  </a:cubicBezTo>
                  <a:cubicBezTo>
                    <a:pt x="38" y="9"/>
                    <a:pt x="22" y="4"/>
                    <a:pt x="6" y="0"/>
                  </a:cubicBezTo>
                  <a:cubicBezTo>
                    <a:pt x="5" y="0"/>
                    <a:pt x="4" y="0"/>
                    <a:pt x="3" y="0"/>
                  </a:cubicBezTo>
                  <a:cubicBezTo>
                    <a:pt x="2" y="1"/>
                    <a:pt x="2" y="2"/>
                    <a:pt x="2" y="3"/>
                  </a:cubicBezTo>
                  <a:cubicBezTo>
                    <a:pt x="1" y="4"/>
                    <a:pt x="1" y="6"/>
                    <a:pt x="0" y="8"/>
                  </a:cubicBezTo>
                  <a:cubicBezTo>
                    <a:pt x="0" y="9"/>
                    <a:pt x="0" y="9"/>
                    <a:pt x="0" y="10"/>
                  </a:cubicBezTo>
                  <a:cubicBezTo>
                    <a:pt x="10" y="14"/>
                    <a:pt x="21" y="17"/>
                    <a:pt x="31" y="21"/>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1903" name="Group 1902"/>
          <p:cNvGrpSpPr/>
          <p:nvPr/>
        </p:nvGrpSpPr>
        <p:grpSpPr>
          <a:xfrm>
            <a:off x="6831561" y="3971925"/>
            <a:ext cx="487362" cy="762000"/>
            <a:chOff x="6453188" y="3971925"/>
            <a:chExt cx="487362" cy="762000"/>
          </a:xfrm>
        </p:grpSpPr>
        <p:sp>
          <p:nvSpPr>
            <p:cNvPr id="1877" name="Freeform 530"/>
            <p:cNvSpPr>
              <a:spLocks/>
            </p:cNvSpPr>
            <p:nvPr/>
          </p:nvSpPr>
          <p:spPr bwMode="auto">
            <a:xfrm>
              <a:off x="6619875" y="4645025"/>
              <a:ext cx="155575" cy="88900"/>
            </a:xfrm>
            <a:custGeom>
              <a:avLst/>
              <a:gdLst>
                <a:gd name="T0" fmla="*/ 33 w 40"/>
                <a:gd name="T1" fmla="*/ 4 h 23"/>
                <a:gd name="T2" fmla="*/ 33 w 40"/>
                <a:gd name="T3" fmla="*/ 19 h 23"/>
                <a:gd name="T4" fmla="*/ 7 w 40"/>
                <a:gd name="T5" fmla="*/ 19 h 23"/>
                <a:gd name="T6" fmla="*/ 7 w 40"/>
                <a:gd name="T7" fmla="*/ 4 h 23"/>
                <a:gd name="T8" fmla="*/ 33 w 40"/>
                <a:gd name="T9" fmla="*/ 4 h 23"/>
              </a:gdLst>
              <a:ahLst/>
              <a:cxnLst>
                <a:cxn ang="0">
                  <a:pos x="T0" y="T1"/>
                </a:cxn>
                <a:cxn ang="0">
                  <a:pos x="T2" y="T3"/>
                </a:cxn>
                <a:cxn ang="0">
                  <a:pos x="T4" y="T5"/>
                </a:cxn>
                <a:cxn ang="0">
                  <a:pos x="T6" y="T7"/>
                </a:cxn>
                <a:cxn ang="0">
                  <a:pos x="T8" y="T9"/>
                </a:cxn>
              </a:cxnLst>
              <a:rect l="0" t="0" r="r" b="b"/>
              <a:pathLst>
                <a:path w="40" h="23">
                  <a:moveTo>
                    <a:pt x="33" y="4"/>
                  </a:moveTo>
                  <a:cubicBezTo>
                    <a:pt x="40" y="8"/>
                    <a:pt x="40" y="15"/>
                    <a:pt x="33" y="19"/>
                  </a:cubicBezTo>
                  <a:cubicBezTo>
                    <a:pt x="26" y="23"/>
                    <a:pt x="14" y="23"/>
                    <a:pt x="7" y="19"/>
                  </a:cubicBezTo>
                  <a:cubicBezTo>
                    <a:pt x="0" y="15"/>
                    <a:pt x="0" y="8"/>
                    <a:pt x="7" y="4"/>
                  </a:cubicBezTo>
                  <a:cubicBezTo>
                    <a:pt x="14" y="0"/>
                    <a:pt x="26" y="0"/>
                    <a:pt x="33" y="4"/>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8" name="Freeform 531"/>
            <p:cNvSpPr>
              <a:spLocks/>
            </p:cNvSpPr>
            <p:nvPr/>
          </p:nvSpPr>
          <p:spPr bwMode="auto">
            <a:xfrm>
              <a:off x="6597650" y="4540250"/>
              <a:ext cx="200025" cy="166688"/>
            </a:xfrm>
            <a:custGeom>
              <a:avLst/>
              <a:gdLst>
                <a:gd name="T0" fmla="*/ 52 w 52"/>
                <a:gd name="T1" fmla="*/ 0 h 43"/>
                <a:gd name="T2" fmla="*/ 52 w 52"/>
                <a:gd name="T3" fmla="*/ 26 h 43"/>
                <a:gd name="T4" fmla="*/ 44 w 52"/>
                <a:gd name="T5" fmla="*/ 37 h 43"/>
                <a:gd name="T6" fmla="*/ 8 w 52"/>
                <a:gd name="T7" fmla="*/ 37 h 43"/>
                <a:gd name="T8" fmla="*/ 0 w 52"/>
                <a:gd name="T9" fmla="*/ 26 h 43"/>
                <a:gd name="T10" fmla="*/ 0 w 52"/>
                <a:gd name="T11" fmla="*/ 0 h 43"/>
                <a:gd name="T12" fmla="*/ 8 w 52"/>
                <a:gd name="T13" fmla="*/ 11 h 43"/>
                <a:gd name="T14" fmla="*/ 44 w 52"/>
                <a:gd name="T15" fmla="*/ 11 h 43"/>
                <a:gd name="T16" fmla="*/ 52 w 5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3">
                  <a:moveTo>
                    <a:pt x="52" y="0"/>
                  </a:moveTo>
                  <a:cubicBezTo>
                    <a:pt x="52" y="26"/>
                    <a:pt x="52" y="26"/>
                    <a:pt x="52" y="26"/>
                  </a:cubicBezTo>
                  <a:cubicBezTo>
                    <a:pt x="52" y="30"/>
                    <a:pt x="49" y="34"/>
                    <a:pt x="44" y="37"/>
                  </a:cubicBezTo>
                  <a:cubicBezTo>
                    <a:pt x="34" y="43"/>
                    <a:pt x="18" y="43"/>
                    <a:pt x="8" y="37"/>
                  </a:cubicBezTo>
                  <a:cubicBezTo>
                    <a:pt x="3" y="34"/>
                    <a:pt x="0" y="30"/>
                    <a:pt x="0" y="26"/>
                  </a:cubicBezTo>
                  <a:cubicBezTo>
                    <a:pt x="0" y="0"/>
                    <a:pt x="0" y="0"/>
                    <a:pt x="0" y="0"/>
                  </a:cubicBezTo>
                  <a:cubicBezTo>
                    <a:pt x="0" y="4"/>
                    <a:pt x="3" y="8"/>
                    <a:pt x="8" y="11"/>
                  </a:cubicBezTo>
                  <a:cubicBezTo>
                    <a:pt x="18" y="17"/>
                    <a:pt x="34" y="17"/>
                    <a:pt x="44" y="11"/>
                  </a:cubicBezTo>
                  <a:cubicBezTo>
                    <a:pt x="49" y="8"/>
                    <a:pt x="52" y="4"/>
                    <a:pt x="52" y="0"/>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79" name="Freeform 532"/>
            <p:cNvSpPr>
              <a:spLocks/>
            </p:cNvSpPr>
            <p:nvPr/>
          </p:nvSpPr>
          <p:spPr bwMode="auto">
            <a:xfrm>
              <a:off x="6589713" y="4478338"/>
              <a:ext cx="215900" cy="127000"/>
            </a:xfrm>
            <a:custGeom>
              <a:avLst/>
              <a:gdLst>
                <a:gd name="T0" fmla="*/ 10 w 56"/>
                <a:gd name="T1" fmla="*/ 6 h 33"/>
                <a:gd name="T2" fmla="*/ 46 w 56"/>
                <a:gd name="T3" fmla="*/ 6 h 33"/>
                <a:gd name="T4" fmla="*/ 46 w 56"/>
                <a:gd name="T5" fmla="*/ 27 h 33"/>
                <a:gd name="T6" fmla="*/ 10 w 56"/>
                <a:gd name="T7" fmla="*/ 27 h 33"/>
                <a:gd name="T8" fmla="*/ 10 w 56"/>
                <a:gd name="T9" fmla="*/ 6 h 33"/>
              </a:gdLst>
              <a:ahLst/>
              <a:cxnLst>
                <a:cxn ang="0">
                  <a:pos x="T0" y="T1"/>
                </a:cxn>
                <a:cxn ang="0">
                  <a:pos x="T2" y="T3"/>
                </a:cxn>
                <a:cxn ang="0">
                  <a:pos x="T4" y="T5"/>
                </a:cxn>
                <a:cxn ang="0">
                  <a:pos x="T6" y="T7"/>
                </a:cxn>
                <a:cxn ang="0">
                  <a:pos x="T8" y="T9"/>
                </a:cxn>
              </a:cxnLst>
              <a:rect l="0" t="0" r="r" b="b"/>
              <a:pathLst>
                <a:path w="56" h="33">
                  <a:moveTo>
                    <a:pt x="10" y="6"/>
                  </a:moveTo>
                  <a:cubicBezTo>
                    <a:pt x="20" y="0"/>
                    <a:pt x="36" y="0"/>
                    <a:pt x="46" y="6"/>
                  </a:cubicBezTo>
                  <a:cubicBezTo>
                    <a:pt x="56" y="11"/>
                    <a:pt x="56" y="21"/>
                    <a:pt x="46" y="27"/>
                  </a:cubicBezTo>
                  <a:cubicBezTo>
                    <a:pt x="36" y="33"/>
                    <a:pt x="20" y="33"/>
                    <a:pt x="10" y="27"/>
                  </a:cubicBezTo>
                  <a:cubicBezTo>
                    <a:pt x="0" y="21"/>
                    <a:pt x="0" y="11"/>
                    <a:pt x="10" y="6"/>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80" name="Freeform 533"/>
            <p:cNvSpPr>
              <a:spLocks/>
            </p:cNvSpPr>
            <p:nvPr/>
          </p:nvSpPr>
          <p:spPr bwMode="auto">
            <a:xfrm>
              <a:off x="6581775" y="4219575"/>
              <a:ext cx="231775" cy="358775"/>
            </a:xfrm>
            <a:custGeom>
              <a:avLst/>
              <a:gdLst>
                <a:gd name="T0" fmla="*/ 17 w 60"/>
                <a:gd name="T1" fmla="*/ 93 h 93"/>
                <a:gd name="T2" fmla="*/ 15 w 60"/>
                <a:gd name="T3" fmla="*/ 92 h 93"/>
                <a:gd name="T4" fmla="*/ 0 w 60"/>
                <a:gd name="T5" fmla="*/ 34 h 93"/>
                <a:gd name="T6" fmla="*/ 1 w 60"/>
                <a:gd name="T7" fmla="*/ 33 h 93"/>
                <a:gd name="T8" fmla="*/ 2 w 60"/>
                <a:gd name="T9" fmla="*/ 33 h 93"/>
                <a:gd name="T10" fmla="*/ 13 w 60"/>
                <a:gd name="T11" fmla="*/ 37 h 93"/>
                <a:gd name="T12" fmla="*/ 22 w 60"/>
                <a:gd name="T13" fmla="*/ 19 h 93"/>
                <a:gd name="T14" fmla="*/ 23 w 60"/>
                <a:gd name="T15" fmla="*/ 18 h 93"/>
                <a:gd name="T16" fmla="*/ 24 w 60"/>
                <a:gd name="T17" fmla="*/ 18 h 93"/>
                <a:gd name="T18" fmla="*/ 30 w 60"/>
                <a:gd name="T19" fmla="*/ 25 h 93"/>
                <a:gd name="T20" fmla="*/ 35 w 60"/>
                <a:gd name="T21" fmla="*/ 11 h 93"/>
                <a:gd name="T22" fmla="*/ 37 w 60"/>
                <a:gd name="T23" fmla="*/ 10 h 93"/>
                <a:gd name="T24" fmla="*/ 38 w 60"/>
                <a:gd name="T25" fmla="*/ 10 h 93"/>
                <a:gd name="T26" fmla="*/ 46 w 60"/>
                <a:gd name="T27" fmla="*/ 18 h 93"/>
                <a:gd name="T28" fmla="*/ 57 w 60"/>
                <a:gd name="T29" fmla="*/ 1 h 93"/>
                <a:gd name="T30" fmla="*/ 59 w 60"/>
                <a:gd name="T31" fmla="*/ 0 h 93"/>
                <a:gd name="T32" fmla="*/ 60 w 60"/>
                <a:gd name="T33" fmla="*/ 2 h 93"/>
                <a:gd name="T34" fmla="*/ 45 w 60"/>
                <a:gd name="T35" fmla="*/ 76 h 93"/>
                <a:gd name="T36" fmla="*/ 43 w 60"/>
                <a:gd name="T37" fmla="*/ 78 h 93"/>
                <a:gd name="T38" fmla="*/ 42 w 60"/>
                <a:gd name="T39" fmla="*/ 76 h 93"/>
                <a:gd name="T40" fmla="*/ 55 w 60"/>
                <a:gd name="T41" fmla="*/ 10 h 93"/>
                <a:gd name="T42" fmla="*/ 48 w 60"/>
                <a:gd name="T43" fmla="*/ 22 h 93"/>
                <a:gd name="T44" fmla="*/ 46 w 60"/>
                <a:gd name="T45" fmla="*/ 22 h 93"/>
                <a:gd name="T46" fmla="*/ 45 w 60"/>
                <a:gd name="T47" fmla="*/ 22 h 93"/>
                <a:gd name="T48" fmla="*/ 38 w 60"/>
                <a:gd name="T49" fmla="*/ 14 h 93"/>
                <a:gd name="T50" fmla="*/ 32 w 60"/>
                <a:gd name="T51" fmla="*/ 29 h 93"/>
                <a:gd name="T52" fmla="*/ 30 w 60"/>
                <a:gd name="T53" fmla="*/ 30 h 93"/>
                <a:gd name="T54" fmla="*/ 29 w 60"/>
                <a:gd name="T55" fmla="*/ 30 h 93"/>
                <a:gd name="T56" fmla="*/ 23 w 60"/>
                <a:gd name="T57" fmla="*/ 23 h 93"/>
                <a:gd name="T58" fmla="*/ 15 w 60"/>
                <a:gd name="T59" fmla="*/ 40 h 93"/>
                <a:gd name="T60" fmla="*/ 13 w 60"/>
                <a:gd name="T61" fmla="*/ 41 h 93"/>
                <a:gd name="T62" fmla="*/ 4 w 60"/>
                <a:gd name="T63" fmla="*/ 37 h 93"/>
                <a:gd name="T64" fmla="*/ 18 w 60"/>
                <a:gd name="T65" fmla="*/ 91 h 93"/>
                <a:gd name="T66" fmla="*/ 17 w 60"/>
                <a:gd name="T67" fmla="*/ 93 h 93"/>
                <a:gd name="T68" fmla="*/ 17 w 60"/>
                <a:gd name="T6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93">
                  <a:moveTo>
                    <a:pt x="17" y="93"/>
                  </a:moveTo>
                  <a:cubicBezTo>
                    <a:pt x="16" y="93"/>
                    <a:pt x="15" y="93"/>
                    <a:pt x="15" y="92"/>
                  </a:cubicBezTo>
                  <a:cubicBezTo>
                    <a:pt x="0" y="34"/>
                    <a:pt x="0" y="34"/>
                    <a:pt x="0" y="34"/>
                  </a:cubicBezTo>
                  <a:cubicBezTo>
                    <a:pt x="0" y="34"/>
                    <a:pt x="0" y="33"/>
                    <a:pt x="1" y="33"/>
                  </a:cubicBezTo>
                  <a:cubicBezTo>
                    <a:pt x="1" y="32"/>
                    <a:pt x="2" y="32"/>
                    <a:pt x="2" y="33"/>
                  </a:cubicBezTo>
                  <a:cubicBezTo>
                    <a:pt x="13" y="37"/>
                    <a:pt x="13" y="37"/>
                    <a:pt x="13" y="37"/>
                  </a:cubicBezTo>
                  <a:cubicBezTo>
                    <a:pt x="22" y="19"/>
                    <a:pt x="22" y="19"/>
                    <a:pt x="22" y="19"/>
                  </a:cubicBezTo>
                  <a:cubicBezTo>
                    <a:pt x="22" y="18"/>
                    <a:pt x="22" y="18"/>
                    <a:pt x="23" y="18"/>
                  </a:cubicBezTo>
                  <a:cubicBezTo>
                    <a:pt x="24" y="18"/>
                    <a:pt x="24" y="18"/>
                    <a:pt x="24" y="18"/>
                  </a:cubicBezTo>
                  <a:cubicBezTo>
                    <a:pt x="30" y="25"/>
                    <a:pt x="30" y="25"/>
                    <a:pt x="30" y="25"/>
                  </a:cubicBezTo>
                  <a:cubicBezTo>
                    <a:pt x="35" y="11"/>
                    <a:pt x="35" y="11"/>
                    <a:pt x="35" y="11"/>
                  </a:cubicBezTo>
                  <a:cubicBezTo>
                    <a:pt x="36" y="10"/>
                    <a:pt x="36" y="10"/>
                    <a:pt x="37" y="10"/>
                  </a:cubicBezTo>
                  <a:cubicBezTo>
                    <a:pt x="37" y="10"/>
                    <a:pt x="38" y="10"/>
                    <a:pt x="38" y="10"/>
                  </a:cubicBezTo>
                  <a:cubicBezTo>
                    <a:pt x="46" y="18"/>
                    <a:pt x="46" y="18"/>
                    <a:pt x="46" y="18"/>
                  </a:cubicBezTo>
                  <a:cubicBezTo>
                    <a:pt x="57" y="1"/>
                    <a:pt x="57" y="1"/>
                    <a:pt x="57" y="1"/>
                  </a:cubicBezTo>
                  <a:cubicBezTo>
                    <a:pt x="57" y="0"/>
                    <a:pt x="58" y="0"/>
                    <a:pt x="59" y="0"/>
                  </a:cubicBezTo>
                  <a:cubicBezTo>
                    <a:pt x="60" y="0"/>
                    <a:pt x="60" y="1"/>
                    <a:pt x="60" y="2"/>
                  </a:cubicBezTo>
                  <a:cubicBezTo>
                    <a:pt x="45" y="76"/>
                    <a:pt x="45" y="76"/>
                    <a:pt x="45" y="76"/>
                  </a:cubicBezTo>
                  <a:cubicBezTo>
                    <a:pt x="45" y="77"/>
                    <a:pt x="44" y="78"/>
                    <a:pt x="43" y="78"/>
                  </a:cubicBezTo>
                  <a:cubicBezTo>
                    <a:pt x="42" y="77"/>
                    <a:pt x="42" y="77"/>
                    <a:pt x="42" y="76"/>
                  </a:cubicBezTo>
                  <a:cubicBezTo>
                    <a:pt x="55" y="10"/>
                    <a:pt x="55" y="10"/>
                    <a:pt x="55" y="10"/>
                  </a:cubicBezTo>
                  <a:cubicBezTo>
                    <a:pt x="48" y="22"/>
                    <a:pt x="48" y="22"/>
                    <a:pt x="48" y="22"/>
                  </a:cubicBezTo>
                  <a:cubicBezTo>
                    <a:pt x="47" y="22"/>
                    <a:pt x="47" y="22"/>
                    <a:pt x="46" y="22"/>
                  </a:cubicBezTo>
                  <a:cubicBezTo>
                    <a:pt x="46" y="22"/>
                    <a:pt x="45" y="22"/>
                    <a:pt x="45" y="22"/>
                  </a:cubicBezTo>
                  <a:cubicBezTo>
                    <a:pt x="38" y="14"/>
                    <a:pt x="38" y="14"/>
                    <a:pt x="38" y="14"/>
                  </a:cubicBezTo>
                  <a:cubicBezTo>
                    <a:pt x="32" y="29"/>
                    <a:pt x="32" y="29"/>
                    <a:pt x="32" y="29"/>
                  </a:cubicBezTo>
                  <a:cubicBezTo>
                    <a:pt x="31" y="30"/>
                    <a:pt x="31" y="30"/>
                    <a:pt x="30" y="30"/>
                  </a:cubicBezTo>
                  <a:cubicBezTo>
                    <a:pt x="30" y="30"/>
                    <a:pt x="29" y="30"/>
                    <a:pt x="29" y="30"/>
                  </a:cubicBezTo>
                  <a:cubicBezTo>
                    <a:pt x="23" y="23"/>
                    <a:pt x="23" y="23"/>
                    <a:pt x="23" y="23"/>
                  </a:cubicBezTo>
                  <a:cubicBezTo>
                    <a:pt x="15" y="40"/>
                    <a:pt x="15" y="40"/>
                    <a:pt x="15" y="40"/>
                  </a:cubicBezTo>
                  <a:cubicBezTo>
                    <a:pt x="15" y="41"/>
                    <a:pt x="14" y="41"/>
                    <a:pt x="13" y="41"/>
                  </a:cubicBezTo>
                  <a:cubicBezTo>
                    <a:pt x="4" y="37"/>
                    <a:pt x="4" y="37"/>
                    <a:pt x="4" y="37"/>
                  </a:cubicBezTo>
                  <a:cubicBezTo>
                    <a:pt x="18" y="91"/>
                    <a:pt x="18" y="91"/>
                    <a:pt x="18" y="91"/>
                  </a:cubicBezTo>
                  <a:cubicBezTo>
                    <a:pt x="18" y="92"/>
                    <a:pt x="18" y="93"/>
                    <a:pt x="17" y="93"/>
                  </a:cubicBezTo>
                  <a:cubicBezTo>
                    <a:pt x="17" y="93"/>
                    <a:pt x="17" y="93"/>
                    <a:pt x="17" y="93"/>
                  </a:cubicBezTo>
                  <a:close/>
                </a:path>
              </a:pathLst>
            </a:custGeom>
            <a:solidFill>
              <a:srgbClr val="21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81" name="Freeform 534"/>
            <p:cNvSpPr>
              <a:spLocks/>
            </p:cNvSpPr>
            <p:nvPr/>
          </p:nvSpPr>
          <p:spPr bwMode="auto">
            <a:xfrm>
              <a:off x="6453188" y="3971925"/>
              <a:ext cx="487362" cy="633413"/>
            </a:xfrm>
            <a:custGeom>
              <a:avLst/>
              <a:gdLst>
                <a:gd name="T0" fmla="*/ 126 w 126"/>
                <a:gd name="T1" fmla="*/ 63 h 164"/>
                <a:gd name="T2" fmla="*/ 111 w 126"/>
                <a:gd name="T3" fmla="*/ 104 h 164"/>
                <a:gd name="T4" fmla="*/ 96 w 126"/>
                <a:gd name="T5" fmla="*/ 142 h 164"/>
                <a:gd name="T6" fmla="*/ 96 w 126"/>
                <a:gd name="T7" fmla="*/ 143 h 164"/>
                <a:gd name="T8" fmla="*/ 94 w 126"/>
                <a:gd name="T9" fmla="*/ 150 h 164"/>
                <a:gd name="T10" fmla="*/ 87 w 126"/>
                <a:gd name="T11" fmla="*/ 157 h 164"/>
                <a:gd name="T12" fmla="*/ 40 w 126"/>
                <a:gd name="T13" fmla="*/ 157 h 164"/>
                <a:gd name="T14" fmla="*/ 32 w 126"/>
                <a:gd name="T15" fmla="*/ 150 h 164"/>
                <a:gd name="T16" fmla="*/ 30 w 126"/>
                <a:gd name="T17" fmla="*/ 143 h 164"/>
                <a:gd name="T18" fmla="*/ 30 w 126"/>
                <a:gd name="T19" fmla="*/ 142 h 164"/>
                <a:gd name="T20" fmla="*/ 15 w 126"/>
                <a:gd name="T21" fmla="*/ 104 h 164"/>
                <a:gd name="T22" fmla="*/ 0 w 126"/>
                <a:gd name="T23" fmla="*/ 63 h 164"/>
                <a:gd name="T24" fmla="*/ 63 w 126"/>
                <a:gd name="T25" fmla="*/ 0 h 164"/>
                <a:gd name="T26" fmla="*/ 126 w 126"/>
                <a:gd name="T27" fmla="*/ 6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64">
                  <a:moveTo>
                    <a:pt x="126" y="63"/>
                  </a:moveTo>
                  <a:cubicBezTo>
                    <a:pt x="126" y="79"/>
                    <a:pt x="120" y="93"/>
                    <a:pt x="111" y="104"/>
                  </a:cubicBezTo>
                  <a:cubicBezTo>
                    <a:pt x="97" y="124"/>
                    <a:pt x="96" y="142"/>
                    <a:pt x="96" y="142"/>
                  </a:cubicBezTo>
                  <a:cubicBezTo>
                    <a:pt x="96" y="143"/>
                    <a:pt x="96" y="143"/>
                    <a:pt x="96" y="143"/>
                  </a:cubicBezTo>
                  <a:cubicBezTo>
                    <a:pt x="96" y="146"/>
                    <a:pt x="95" y="148"/>
                    <a:pt x="94" y="150"/>
                  </a:cubicBezTo>
                  <a:cubicBezTo>
                    <a:pt x="92" y="152"/>
                    <a:pt x="90" y="155"/>
                    <a:pt x="87" y="157"/>
                  </a:cubicBezTo>
                  <a:cubicBezTo>
                    <a:pt x="74" y="164"/>
                    <a:pt x="53" y="164"/>
                    <a:pt x="40" y="157"/>
                  </a:cubicBezTo>
                  <a:cubicBezTo>
                    <a:pt x="36" y="155"/>
                    <a:pt x="34" y="152"/>
                    <a:pt x="32" y="150"/>
                  </a:cubicBezTo>
                  <a:cubicBezTo>
                    <a:pt x="31" y="148"/>
                    <a:pt x="30" y="146"/>
                    <a:pt x="30" y="143"/>
                  </a:cubicBezTo>
                  <a:cubicBezTo>
                    <a:pt x="30" y="142"/>
                    <a:pt x="30" y="142"/>
                    <a:pt x="30" y="142"/>
                  </a:cubicBezTo>
                  <a:cubicBezTo>
                    <a:pt x="30" y="142"/>
                    <a:pt x="29" y="124"/>
                    <a:pt x="15" y="104"/>
                  </a:cubicBezTo>
                  <a:cubicBezTo>
                    <a:pt x="6" y="93"/>
                    <a:pt x="0" y="79"/>
                    <a:pt x="0" y="63"/>
                  </a:cubicBezTo>
                  <a:cubicBezTo>
                    <a:pt x="0" y="28"/>
                    <a:pt x="28" y="0"/>
                    <a:pt x="63" y="0"/>
                  </a:cubicBezTo>
                  <a:cubicBezTo>
                    <a:pt x="98" y="0"/>
                    <a:pt x="126" y="28"/>
                    <a:pt x="126" y="63"/>
                  </a:cubicBezTo>
                  <a:close/>
                </a:path>
              </a:pathLst>
            </a:custGeom>
            <a:gradFill flip="none" rotWithShape="1">
              <a:gsLst>
                <a:gs pos="0">
                  <a:schemeClr val="accent2"/>
                </a:gs>
                <a:gs pos="100000">
                  <a:schemeClr val="accent1">
                    <a:lumMod val="99000"/>
                    <a:alpha val="78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82" name="Freeform 535"/>
            <p:cNvSpPr>
              <a:spLocks/>
            </p:cNvSpPr>
            <p:nvPr/>
          </p:nvSpPr>
          <p:spPr bwMode="auto">
            <a:xfrm>
              <a:off x="6597650" y="4621213"/>
              <a:ext cx="200025" cy="77788"/>
            </a:xfrm>
            <a:custGeom>
              <a:avLst/>
              <a:gdLst>
                <a:gd name="T0" fmla="*/ 52 w 52"/>
                <a:gd name="T1" fmla="*/ 0 h 20"/>
                <a:gd name="T2" fmla="*/ 50 w 52"/>
                <a:gd name="T3" fmla="*/ 5 h 20"/>
                <a:gd name="T4" fmla="*/ 2 w 52"/>
                <a:gd name="T5" fmla="*/ 6 h 20"/>
                <a:gd name="T6" fmla="*/ 0 w 52"/>
                <a:gd name="T7" fmla="*/ 0 h 20"/>
                <a:gd name="T8" fmla="*/ 52 w 52"/>
                <a:gd name="T9" fmla="*/ 0 h 20"/>
              </a:gdLst>
              <a:ahLst/>
              <a:cxnLst>
                <a:cxn ang="0">
                  <a:pos x="T0" y="T1"/>
                </a:cxn>
                <a:cxn ang="0">
                  <a:pos x="T2" y="T3"/>
                </a:cxn>
                <a:cxn ang="0">
                  <a:pos x="T4" y="T5"/>
                </a:cxn>
                <a:cxn ang="0">
                  <a:pos x="T6" y="T7"/>
                </a:cxn>
                <a:cxn ang="0">
                  <a:pos x="T8" y="T9"/>
                </a:cxn>
              </a:cxnLst>
              <a:rect l="0" t="0" r="r" b="b"/>
              <a:pathLst>
                <a:path w="52" h="20">
                  <a:moveTo>
                    <a:pt x="52" y="0"/>
                  </a:moveTo>
                  <a:cubicBezTo>
                    <a:pt x="52" y="2"/>
                    <a:pt x="52" y="4"/>
                    <a:pt x="50" y="5"/>
                  </a:cubicBezTo>
                  <a:cubicBezTo>
                    <a:pt x="42" y="20"/>
                    <a:pt x="10" y="20"/>
                    <a:pt x="2" y="6"/>
                  </a:cubicBezTo>
                  <a:cubicBezTo>
                    <a:pt x="1" y="4"/>
                    <a:pt x="0" y="2"/>
                    <a:pt x="0" y="0"/>
                  </a:cubicBezTo>
                  <a:cubicBezTo>
                    <a:pt x="3" y="18"/>
                    <a:pt x="50" y="19"/>
                    <a:pt x="52"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83" name="Freeform 536"/>
            <p:cNvSpPr>
              <a:spLocks/>
            </p:cNvSpPr>
            <p:nvPr/>
          </p:nvSpPr>
          <p:spPr bwMode="auto">
            <a:xfrm>
              <a:off x="6597650" y="4594225"/>
              <a:ext cx="200025" cy="77788"/>
            </a:xfrm>
            <a:custGeom>
              <a:avLst/>
              <a:gdLst>
                <a:gd name="T0" fmla="*/ 52 w 52"/>
                <a:gd name="T1" fmla="*/ 0 h 20"/>
                <a:gd name="T2" fmla="*/ 50 w 52"/>
                <a:gd name="T3" fmla="*/ 6 h 20"/>
                <a:gd name="T4" fmla="*/ 2 w 52"/>
                <a:gd name="T5" fmla="*/ 6 h 20"/>
                <a:gd name="T6" fmla="*/ 0 w 52"/>
                <a:gd name="T7" fmla="*/ 0 h 20"/>
                <a:gd name="T8" fmla="*/ 52 w 52"/>
                <a:gd name="T9" fmla="*/ 0 h 20"/>
              </a:gdLst>
              <a:ahLst/>
              <a:cxnLst>
                <a:cxn ang="0">
                  <a:pos x="T0" y="T1"/>
                </a:cxn>
                <a:cxn ang="0">
                  <a:pos x="T2" y="T3"/>
                </a:cxn>
                <a:cxn ang="0">
                  <a:pos x="T4" y="T5"/>
                </a:cxn>
                <a:cxn ang="0">
                  <a:pos x="T6" y="T7"/>
                </a:cxn>
                <a:cxn ang="0">
                  <a:pos x="T8" y="T9"/>
                </a:cxn>
              </a:cxnLst>
              <a:rect l="0" t="0" r="r" b="b"/>
              <a:pathLst>
                <a:path w="52" h="20">
                  <a:moveTo>
                    <a:pt x="52" y="0"/>
                  </a:moveTo>
                  <a:cubicBezTo>
                    <a:pt x="52" y="2"/>
                    <a:pt x="52" y="4"/>
                    <a:pt x="50" y="6"/>
                  </a:cubicBezTo>
                  <a:cubicBezTo>
                    <a:pt x="42" y="20"/>
                    <a:pt x="10" y="20"/>
                    <a:pt x="2" y="6"/>
                  </a:cubicBezTo>
                  <a:cubicBezTo>
                    <a:pt x="1" y="4"/>
                    <a:pt x="0" y="2"/>
                    <a:pt x="0" y="0"/>
                  </a:cubicBezTo>
                  <a:cubicBezTo>
                    <a:pt x="3" y="19"/>
                    <a:pt x="50" y="19"/>
                    <a:pt x="52"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884" name="Freeform 537"/>
            <p:cNvSpPr>
              <a:spLocks/>
            </p:cNvSpPr>
            <p:nvPr/>
          </p:nvSpPr>
          <p:spPr bwMode="auto">
            <a:xfrm>
              <a:off x="6597650" y="4567238"/>
              <a:ext cx="200025" cy="77788"/>
            </a:xfrm>
            <a:custGeom>
              <a:avLst/>
              <a:gdLst>
                <a:gd name="T0" fmla="*/ 52 w 52"/>
                <a:gd name="T1" fmla="*/ 0 h 20"/>
                <a:gd name="T2" fmla="*/ 50 w 52"/>
                <a:gd name="T3" fmla="*/ 6 h 20"/>
                <a:gd name="T4" fmla="*/ 2 w 52"/>
                <a:gd name="T5" fmla="*/ 6 h 20"/>
                <a:gd name="T6" fmla="*/ 0 w 52"/>
                <a:gd name="T7" fmla="*/ 0 h 20"/>
                <a:gd name="T8" fmla="*/ 52 w 52"/>
                <a:gd name="T9" fmla="*/ 0 h 20"/>
              </a:gdLst>
              <a:ahLst/>
              <a:cxnLst>
                <a:cxn ang="0">
                  <a:pos x="T0" y="T1"/>
                </a:cxn>
                <a:cxn ang="0">
                  <a:pos x="T2" y="T3"/>
                </a:cxn>
                <a:cxn ang="0">
                  <a:pos x="T4" y="T5"/>
                </a:cxn>
                <a:cxn ang="0">
                  <a:pos x="T6" y="T7"/>
                </a:cxn>
                <a:cxn ang="0">
                  <a:pos x="T8" y="T9"/>
                </a:cxn>
              </a:cxnLst>
              <a:rect l="0" t="0" r="r" b="b"/>
              <a:pathLst>
                <a:path w="52" h="20">
                  <a:moveTo>
                    <a:pt x="52" y="0"/>
                  </a:moveTo>
                  <a:cubicBezTo>
                    <a:pt x="52" y="2"/>
                    <a:pt x="52" y="4"/>
                    <a:pt x="50" y="6"/>
                  </a:cubicBezTo>
                  <a:cubicBezTo>
                    <a:pt x="42" y="20"/>
                    <a:pt x="10" y="20"/>
                    <a:pt x="2" y="6"/>
                  </a:cubicBezTo>
                  <a:cubicBezTo>
                    <a:pt x="1" y="4"/>
                    <a:pt x="0" y="2"/>
                    <a:pt x="0" y="0"/>
                  </a:cubicBezTo>
                  <a:cubicBezTo>
                    <a:pt x="3" y="19"/>
                    <a:pt x="50" y="20"/>
                    <a:pt x="52"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026" name="Group 2025"/>
          <p:cNvGrpSpPr/>
          <p:nvPr/>
        </p:nvGrpSpPr>
        <p:grpSpPr>
          <a:xfrm>
            <a:off x="5448206" y="3369688"/>
            <a:ext cx="817566" cy="1161299"/>
            <a:chOff x="2794000" y="476250"/>
            <a:chExt cx="4319588" cy="6135688"/>
          </a:xfrm>
        </p:grpSpPr>
        <p:grpSp>
          <p:nvGrpSpPr>
            <p:cNvPr id="2023" name="Group 2022"/>
            <p:cNvGrpSpPr/>
            <p:nvPr/>
          </p:nvGrpSpPr>
          <p:grpSpPr>
            <a:xfrm>
              <a:off x="3082925" y="3397250"/>
              <a:ext cx="3698875" cy="2638426"/>
              <a:chOff x="3082925" y="3397250"/>
              <a:chExt cx="3698875" cy="2638426"/>
            </a:xfrm>
          </p:grpSpPr>
          <p:sp>
            <p:nvSpPr>
              <p:cNvPr id="1908" name="Freeform 541"/>
              <p:cNvSpPr>
                <a:spLocks/>
              </p:cNvSpPr>
              <p:nvPr/>
            </p:nvSpPr>
            <p:spPr bwMode="auto">
              <a:xfrm>
                <a:off x="3343275" y="3954463"/>
                <a:ext cx="3438525" cy="1987550"/>
              </a:xfrm>
              <a:custGeom>
                <a:avLst/>
                <a:gdLst>
                  <a:gd name="T0" fmla="*/ 961 w 2166"/>
                  <a:gd name="T1" fmla="*/ 0 h 1252"/>
                  <a:gd name="T2" fmla="*/ 2166 w 2166"/>
                  <a:gd name="T3" fmla="*/ 699 h 1252"/>
                  <a:gd name="T4" fmla="*/ 1205 w 2166"/>
                  <a:gd name="T5" fmla="*/ 1252 h 1252"/>
                  <a:gd name="T6" fmla="*/ 0 w 2166"/>
                  <a:gd name="T7" fmla="*/ 555 h 1252"/>
                  <a:gd name="T8" fmla="*/ 961 w 2166"/>
                  <a:gd name="T9" fmla="*/ 0 h 1252"/>
                </a:gdLst>
                <a:ahLst/>
                <a:cxnLst>
                  <a:cxn ang="0">
                    <a:pos x="T0" y="T1"/>
                  </a:cxn>
                  <a:cxn ang="0">
                    <a:pos x="T2" y="T3"/>
                  </a:cxn>
                  <a:cxn ang="0">
                    <a:pos x="T4" y="T5"/>
                  </a:cxn>
                  <a:cxn ang="0">
                    <a:pos x="T6" y="T7"/>
                  </a:cxn>
                  <a:cxn ang="0">
                    <a:pos x="T8" y="T9"/>
                  </a:cxn>
                </a:cxnLst>
                <a:rect l="0" t="0" r="r" b="b"/>
                <a:pathLst>
                  <a:path w="2166" h="1252">
                    <a:moveTo>
                      <a:pt x="961" y="0"/>
                    </a:moveTo>
                    <a:lnTo>
                      <a:pt x="2166" y="699"/>
                    </a:lnTo>
                    <a:lnTo>
                      <a:pt x="1205" y="1252"/>
                    </a:lnTo>
                    <a:lnTo>
                      <a:pt x="0" y="555"/>
                    </a:lnTo>
                    <a:lnTo>
                      <a:pt x="961" y="0"/>
                    </a:ln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09" name="Freeform 542"/>
              <p:cNvSpPr>
                <a:spLocks/>
              </p:cNvSpPr>
              <p:nvPr/>
            </p:nvSpPr>
            <p:spPr bwMode="auto">
              <a:xfrm>
                <a:off x="5057775" y="4621213"/>
                <a:ext cx="1528763" cy="1271588"/>
              </a:xfrm>
              <a:custGeom>
                <a:avLst/>
                <a:gdLst>
                  <a:gd name="T0" fmla="*/ 393 w 406"/>
                  <a:gd name="T1" fmla="*/ 84 h 338"/>
                  <a:gd name="T2" fmla="*/ 396 w 406"/>
                  <a:gd name="T3" fmla="*/ 30 h 338"/>
                  <a:gd name="T4" fmla="*/ 406 w 406"/>
                  <a:gd name="T5" fmla="*/ 0 h 338"/>
                  <a:gd name="T6" fmla="*/ 53 w 406"/>
                  <a:gd name="T7" fmla="*/ 204 h 338"/>
                  <a:gd name="T8" fmla="*/ 33 w 406"/>
                  <a:gd name="T9" fmla="*/ 338 h 338"/>
                  <a:gd name="T10" fmla="*/ 400 w 406"/>
                  <a:gd name="T11" fmla="*/ 126 h 338"/>
                  <a:gd name="T12" fmla="*/ 393 w 406"/>
                  <a:gd name="T13" fmla="*/ 84 h 338"/>
                </a:gdLst>
                <a:ahLst/>
                <a:cxnLst>
                  <a:cxn ang="0">
                    <a:pos x="T0" y="T1"/>
                  </a:cxn>
                  <a:cxn ang="0">
                    <a:pos x="T2" y="T3"/>
                  </a:cxn>
                  <a:cxn ang="0">
                    <a:pos x="T4" y="T5"/>
                  </a:cxn>
                  <a:cxn ang="0">
                    <a:pos x="T6" y="T7"/>
                  </a:cxn>
                  <a:cxn ang="0">
                    <a:pos x="T8" y="T9"/>
                  </a:cxn>
                  <a:cxn ang="0">
                    <a:pos x="T10" y="T11"/>
                  </a:cxn>
                  <a:cxn ang="0">
                    <a:pos x="T12" y="T13"/>
                  </a:cxn>
                </a:cxnLst>
                <a:rect l="0" t="0" r="r" b="b"/>
                <a:pathLst>
                  <a:path w="406" h="338">
                    <a:moveTo>
                      <a:pt x="393" y="84"/>
                    </a:moveTo>
                    <a:cubicBezTo>
                      <a:pt x="391" y="66"/>
                      <a:pt x="392" y="47"/>
                      <a:pt x="396" y="30"/>
                    </a:cubicBezTo>
                    <a:cubicBezTo>
                      <a:pt x="398" y="19"/>
                      <a:pt x="401" y="9"/>
                      <a:pt x="406" y="0"/>
                    </a:cubicBezTo>
                    <a:cubicBezTo>
                      <a:pt x="53" y="204"/>
                      <a:pt x="53" y="204"/>
                      <a:pt x="53" y="204"/>
                    </a:cubicBezTo>
                    <a:cubicBezTo>
                      <a:pt x="53" y="204"/>
                      <a:pt x="0" y="255"/>
                      <a:pt x="33" y="338"/>
                    </a:cubicBezTo>
                    <a:cubicBezTo>
                      <a:pt x="400" y="126"/>
                      <a:pt x="400" y="126"/>
                      <a:pt x="400" y="126"/>
                    </a:cubicBezTo>
                    <a:cubicBezTo>
                      <a:pt x="397" y="112"/>
                      <a:pt x="394" y="98"/>
                      <a:pt x="393" y="8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1" name="Freeform 544"/>
              <p:cNvSpPr>
                <a:spLocks/>
              </p:cNvSpPr>
              <p:nvPr/>
            </p:nvSpPr>
            <p:spPr bwMode="auto">
              <a:xfrm>
                <a:off x="3343275" y="3397250"/>
                <a:ext cx="3438525" cy="1990725"/>
              </a:xfrm>
              <a:custGeom>
                <a:avLst/>
                <a:gdLst>
                  <a:gd name="T0" fmla="*/ 961 w 2166"/>
                  <a:gd name="T1" fmla="*/ 0 h 1254"/>
                  <a:gd name="T2" fmla="*/ 2166 w 2166"/>
                  <a:gd name="T3" fmla="*/ 699 h 1254"/>
                  <a:gd name="T4" fmla="*/ 1205 w 2166"/>
                  <a:gd name="T5" fmla="*/ 1254 h 1254"/>
                  <a:gd name="T6" fmla="*/ 0 w 2166"/>
                  <a:gd name="T7" fmla="*/ 555 h 1254"/>
                  <a:gd name="T8" fmla="*/ 961 w 2166"/>
                  <a:gd name="T9" fmla="*/ 0 h 1254"/>
                </a:gdLst>
                <a:ahLst/>
                <a:cxnLst>
                  <a:cxn ang="0">
                    <a:pos x="T0" y="T1"/>
                  </a:cxn>
                  <a:cxn ang="0">
                    <a:pos x="T2" y="T3"/>
                  </a:cxn>
                  <a:cxn ang="0">
                    <a:pos x="T4" y="T5"/>
                  </a:cxn>
                  <a:cxn ang="0">
                    <a:pos x="T6" y="T7"/>
                  </a:cxn>
                  <a:cxn ang="0">
                    <a:pos x="T8" y="T9"/>
                  </a:cxn>
                </a:cxnLst>
                <a:rect l="0" t="0" r="r" b="b"/>
                <a:pathLst>
                  <a:path w="2166" h="1254">
                    <a:moveTo>
                      <a:pt x="961" y="0"/>
                    </a:moveTo>
                    <a:lnTo>
                      <a:pt x="2166" y="699"/>
                    </a:lnTo>
                    <a:lnTo>
                      <a:pt x="1205" y="1254"/>
                    </a:lnTo>
                    <a:lnTo>
                      <a:pt x="0" y="555"/>
                    </a:lnTo>
                    <a:lnTo>
                      <a:pt x="961" y="0"/>
                    </a:ln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2" name="Freeform 545"/>
              <p:cNvSpPr>
                <a:spLocks/>
              </p:cNvSpPr>
              <p:nvPr/>
            </p:nvSpPr>
            <p:spPr bwMode="auto">
              <a:xfrm>
                <a:off x="3082925" y="4278313"/>
                <a:ext cx="2173288" cy="1757363"/>
              </a:xfrm>
              <a:custGeom>
                <a:avLst/>
                <a:gdLst>
                  <a:gd name="T0" fmla="*/ 69 w 577"/>
                  <a:gd name="T1" fmla="*/ 0 h 467"/>
                  <a:gd name="T2" fmla="*/ 69 w 577"/>
                  <a:gd name="T3" fmla="*/ 172 h 467"/>
                  <a:gd name="T4" fmla="*/ 577 w 577"/>
                  <a:gd name="T5" fmla="*/ 467 h 467"/>
                  <a:gd name="T6" fmla="*/ 577 w 577"/>
                  <a:gd name="T7" fmla="*/ 295 h 467"/>
                  <a:gd name="T8" fmla="*/ 69 w 577"/>
                  <a:gd name="T9" fmla="*/ 0 h 467"/>
                </a:gdLst>
                <a:ahLst/>
                <a:cxnLst>
                  <a:cxn ang="0">
                    <a:pos x="T0" y="T1"/>
                  </a:cxn>
                  <a:cxn ang="0">
                    <a:pos x="T2" y="T3"/>
                  </a:cxn>
                  <a:cxn ang="0">
                    <a:pos x="T4" y="T5"/>
                  </a:cxn>
                  <a:cxn ang="0">
                    <a:pos x="T6" y="T7"/>
                  </a:cxn>
                  <a:cxn ang="0">
                    <a:pos x="T8" y="T9"/>
                  </a:cxn>
                </a:cxnLst>
                <a:rect l="0" t="0" r="r" b="b"/>
                <a:pathLst>
                  <a:path w="577" h="467">
                    <a:moveTo>
                      <a:pt x="69" y="0"/>
                    </a:moveTo>
                    <a:cubicBezTo>
                      <a:pt x="69" y="0"/>
                      <a:pt x="0" y="66"/>
                      <a:pt x="69" y="172"/>
                    </a:cubicBezTo>
                    <a:cubicBezTo>
                      <a:pt x="577" y="467"/>
                      <a:pt x="577" y="467"/>
                      <a:pt x="577" y="467"/>
                    </a:cubicBezTo>
                    <a:cubicBezTo>
                      <a:pt x="508" y="361"/>
                      <a:pt x="577" y="295"/>
                      <a:pt x="577" y="295"/>
                    </a:cubicBezTo>
                    <a:cubicBezTo>
                      <a:pt x="69" y="0"/>
                      <a:pt x="69" y="0"/>
                      <a:pt x="69" y="0"/>
                    </a:cubicBezTo>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3" name="Freeform 546"/>
              <p:cNvSpPr>
                <a:spLocks/>
              </p:cNvSpPr>
              <p:nvPr/>
            </p:nvSpPr>
            <p:spPr bwMode="auto">
              <a:xfrm>
                <a:off x="4997450" y="4506913"/>
                <a:ext cx="1784350" cy="1528763"/>
              </a:xfrm>
              <a:custGeom>
                <a:avLst/>
                <a:gdLst>
                  <a:gd name="T0" fmla="*/ 73 w 474"/>
                  <a:gd name="T1" fmla="*/ 379 h 406"/>
                  <a:gd name="T2" fmla="*/ 75 w 474"/>
                  <a:gd name="T3" fmla="*/ 253 h 406"/>
                  <a:gd name="T4" fmla="*/ 474 w 474"/>
                  <a:gd name="T5" fmla="*/ 24 h 406"/>
                  <a:gd name="T6" fmla="*/ 474 w 474"/>
                  <a:gd name="T7" fmla="*/ 0 h 406"/>
                  <a:gd name="T8" fmla="*/ 69 w 474"/>
                  <a:gd name="T9" fmla="*/ 234 h 406"/>
                  <a:gd name="T10" fmla="*/ 69 w 474"/>
                  <a:gd name="T11" fmla="*/ 406 h 406"/>
                  <a:gd name="T12" fmla="*/ 474 w 474"/>
                  <a:gd name="T13" fmla="*/ 172 h 406"/>
                  <a:gd name="T14" fmla="*/ 474 w 474"/>
                  <a:gd name="T15" fmla="*/ 148 h 406"/>
                  <a:gd name="T16" fmla="*/ 73 w 474"/>
                  <a:gd name="T17" fmla="*/ 37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406">
                    <a:moveTo>
                      <a:pt x="73" y="379"/>
                    </a:moveTo>
                    <a:cubicBezTo>
                      <a:pt x="45" y="325"/>
                      <a:pt x="63" y="260"/>
                      <a:pt x="75" y="253"/>
                    </a:cubicBezTo>
                    <a:cubicBezTo>
                      <a:pt x="474" y="24"/>
                      <a:pt x="474" y="24"/>
                      <a:pt x="474" y="24"/>
                    </a:cubicBezTo>
                    <a:cubicBezTo>
                      <a:pt x="474" y="0"/>
                      <a:pt x="474" y="0"/>
                      <a:pt x="474" y="0"/>
                    </a:cubicBezTo>
                    <a:cubicBezTo>
                      <a:pt x="69" y="234"/>
                      <a:pt x="69" y="234"/>
                      <a:pt x="69" y="234"/>
                    </a:cubicBezTo>
                    <a:cubicBezTo>
                      <a:pt x="69" y="234"/>
                      <a:pt x="0" y="300"/>
                      <a:pt x="69" y="406"/>
                    </a:cubicBezTo>
                    <a:cubicBezTo>
                      <a:pt x="474" y="172"/>
                      <a:pt x="474" y="172"/>
                      <a:pt x="474" y="172"/>
                    </a:cubicBezTo>
                    <a:cubicBezTo>
                      <a:pt x="474" y="148"/>
                      <a:pt x="474" y="148"/>
                      <a:pt x="474" y="148"/>
                    </a:cubicBezTo>
                    <a:lnTo>
                      <a:pt x="73" y="379"/>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022" name="Group 2021"/>
            <p:cNvGrpSpPr/>
            <p:nvPr/>
          </p:nvGrpSpPr>
          <p:grpSpPr>
            <a:xfrm>
              <a:off x="3419475" y="2538413"/>
              <a:ext cx="3694113" cy="2635250"/>
              <a:chOff x="3419475" y="2538413"/>
              <a:chExt cx="3694113" cy="2635250"/>
            </a:xfrm>
          </p:grpSpPr>
          <p:sp>
            <p:nvSpPr>
              <p:cNvPr id="1914" name="Freeform 547"/>
              <p:cNvSpPr>
                <a:spLocks/>
              </p:cNvSpPr>
              <p:nvPr/>
            </p:nvSpPr>
            <p:spPr bwMode="auto">
              <a:xfrm>
                <a:off x="3678238" y="3095625"/>
                <a:ext cx="3435350" cy="1987550"/>
              </a:xfrm>
              <a:custGeom>
                <a:avLst/>
                <a:gdLst>
                  <a:gd name="T0" fmla="*/ 961 w 2164"/>
                  <a:gd name="T1" fmla="*/ 0 h 1252"/>
                  <a:gd name="T2" fmla="*/ 2164 w 2164"/>
                  <a:gd name="T3" fmla="*/ 697 h 1252"/>
                  <a:gd name="T4" fmla="*/ 1203 w 2164"/>
                  <a:gd name="T5" fmla="*/ 1252 h 1252"/>
                  <a:gd name="T6" fmla="*/ 0 w 2164"/>
                  <a:gd name="T7" fmla="*/ 553 h 1252"/>
                  <a:gd name="T8" fmla="*/ 961 w 2164"/>
                  <a:gd name="T9" fmla="*/ 0 h 1252"/>
                </a:gdLst>
                <a:ahLst/>
                <a:cxnLst>
                  <a:cxn ang="0">
                    <a:pos x="T0" y="T1"/>
                  </a:cxn>
                  <a:cxn ang="0">
                    <a:pos x="T2" y="T3"/>
                  </a:cxn>
                  <a:cxn ang="0">
                    <a:pos x="T4" y="T5"/>
                  </a:cxn>
                  <a:cxn ang="0">
                    <a:pos x="T6" y="T7"/>
                  </a:cxn>
                  <a:cxn ang="0">
                    <a:pos x="T8" y="T9"/>
                  </a:cxn>
                </a:cxnLst>
                <a:rect l="0" t="0" r="r" b="b"/>
                <a:pathLst>
                  <a:path w="2164" h="1252">
                    <a:moveTo>
                      <a:pt x="961" y="0"/>
                    </a:moveTo>
                    <a:lnTo>
                      <a:pt x="2164" y="697"/>
                    </a:lnTo>
                    <a:lnTo>
                      <a:pt x="1203" y="1252"/>
                    </a:lnTo>
                    <a:lnTo>
                      <a:pt x="0" y="553"/>
                    </a:lnTo>
                    <a:lnTo>
                      <a:pt x="961" y="0"/>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5" name="Freeform 548"/>
              <p:cNvSpPr>
                <a:spLocks/>
              </p:cNvSpPr>
              <p:nvPr/>
            </p:nvSpPr>
            <p:spPr bwMode="auto">
              <a:xfrm>
                <a:off x="5387975" y="3762375"/>
                <a:ext cx="1530350" cy="1271588"/>
              </a:xfrm>
              <a:custGeom>
                <a:avLst/>
                <a:gdLst>
                  <a:gd name="T0" fmla="*/ 393 w 406"/>
                  <a:gd name="T1" fmla="*/ 84 h 338"/>
                  <a:gd name="T2" fmla="*/ 396 w 406"/>
                  <a:gd name="T3" fmla="*/ 29 h 338"/>
                  <a:gd name="T4" fmla="*/ 406 w 406"/>
                  <a:gd name="T5" fmla="*/ 0 h 338"/>
                  <a:gd name="T6" fmla="*/ 53 w 406"/>
                  <a:gd name="T7" fmla="*/ 204 h 338"/>
                  <a:gd name="T8" fmla="*/ 33 w 406"/>
                  <a:gd name="T9" fmla="*/ 338 h 338"/>
                  <a:gd name="T10" fmla="*/ 401 w 406"/>
                  <a:gd name="T11" fmla="*/ 126 h 338"/>
                  <a:gd name="T12" fmla="*/ 393 w 406"/>
                  <a:gd name="T13" fmla="*/ 84 h 338"/>
                </a:gdLst>
                <a:ahLst/>
                <a:cxnLst>
                  <a:cxn ang="0">
                    <a:pos x="T0" y="T1"/>
                  </a:cxn>
                  <a:cxn ang="0">
                    <a:pos x="T2" y="T3"/>
                  </a:cxn>
                  <a:cxn ang="0">
                    <a:pos x="T4" y="T5"/>
                  </a:cxn>
                  <a:cxn ang="0">
                    <a:pos x="T6" y="T7"/>
                  </a:cxn>
                  <a:cxn ang="0">
                    <a:pos x="T8" y="T9"/>
                  </a:cxn>
                  <a:cxn ang="0">
                    <a:pos x="T10" y="T11"/>
                  </a:cxn>
                  <a:cxn ang="0">
                    <a:pos x="T12" y="T13"/>
                  </a:cxn>
                </a:cxnLst>
                <a:rect l="0" t="0" r="r" b="b"/>
                <a:pathLst>
                  <a:path w="406" h="338">
                    <a:moveTo>
                      <a:pt x="393" y="84"/>
                    </a:moveTo>
                    <a:cubicBezTo>
                      <a:pt x="392" y="66"/>
                      <a:pt x="393" y="47"/>
                      <a:pt x="396" y="29"/>
                    </a:cubicBezTo>
                    <a:cubicBezTo>
                      <a:pt x="399" y="19"/>
                      <a:pt x="402" y="9"/>
                      <a:pt x="406" y="0"/>
                    </a:cubicBezTo>
                    <a:cubicBezTo>
                      <a:pt x="53" y="204"/>
                      <a:pt x="53" y="204"/>
                      <a:pt x="53" y="204"/>
                    </a:cubicBezTo>
                    <a:cubicBezTo>
                      <a:pt x="53" y="204"/>
                      <a:pt x="0" y="255"/>
                      <a:pt x="33" y="338"/>
                    </a:cubicBezTo>
                    <a:cubicBezTo>
                      <a:pt x="401" y="126"/>
                      <a:pt x="401" y="126"/>
                      <a:pt x="401" y="126"/>
                    </a:cubicBezTo>
                    <a:cubicBezTo>
                      <a:pt x="397" y="112"/>
                      <a:pt x="394" y="98"/>
                      <a:pt x="393" y="8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7" name="Freeform 550"/>
              <p:cNvSpPr>
                <a:spLocks/>
              </p:cNvSpPr>
              <p:nvPr/>
            </p:nvSpPr>
            <p:spPr bwMode="auto">
              <a:xfrm>
                <a:off x="3678238" y="2538413"/>
                <a:ext cx="3435350" cy="1992313"/>
              </a:xfrm>
              <a:custGeom>
                <a:avLst/>
                <a:gdLst>
                  <a:gd name="T0" fmla="*/ 961 w 2164"/>
                  <a:gd name="T1" fmla="*/ 0 h 1255"/>
                  <a:gd name="T2" fmla="*/ 2164 w 2164"/>
                  <a:gd name="T3" fmla="*/ 700 h 1255"/>
                  <a:gd name="T4" fmla="*/ 1203 w 2164"/>
                  <a:gd name="T5" fmla="*/ 1255 h 1255"/>
                  <a:gd name="T6" fmla="*/ 0 w 2164"/>
                  <a:gd name="T7" fmla="*/ 555 h 1255"/>
                  <a:gd name="T8" fmla="*/ 961 w 2164"/>
                  <a:gd name="T9" fmla="*/ 0 h 1255"/>
                </a:gdLst>
                <a:ahLst/>
                <a:cxnLst>
                  <a:cxn ang="0">
                    <a:pos x="T0" y="T1"/>
                  </a:cxn>
                  <a:cxn ang="0">
                    <a:pos x="T2" y="T3"/>
                  </a:cxn>
                  <a:cxn ang="0">
                    <a:pos x="T4" y="T5"/>
                  </a:cxn>
                  <a:cxn ang="0">
                    <a:pos x="T6" y="T7"/>
                  </a:cxn>
                  <a:cxn ang="0">
                    <a:pos x="T8" y="T9"/>
                  </a:cxn>
                </a:cxnLst>
                <a:rect l="0" t="0" r="r" b="b"/>
                <a:pathLst>
                  <a:path w="2164" h="1255">
                    <a:moveTo>
                      <a:pt x="961" y="0"/>
                    </a:moveTo>
                    <a:lnTo>
                      <a:pt x="2164" y="700"/>
                    </a:lnTo>
                    <a:lnTo>
                      <a:pt x="1203" y="1255"/>
                    </a:lnTo>
                    <a:lnTo>
                      <a:pt x="0" y="555"/>
                    </a:lnTo>
                    <a:lnTo>
                      <a:pt x="961" y="0"/>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8" name="Freeform 551"/>
              <p:cNvSpPr>
                <a:spLocks/>
              </p:cNvSpPr>
              <p:nvPr/>
            </p:nvSpPr>
            <p:spPr bwMode="auto">
              <a:xfrm>
                <a:off x="3419475" y="3419475"/>
                <a:ext cx="2168525" cy="1754188"/>
              </a:xfrm>
              <a:custGeom>
                <a:avLst/>
                <a:gdLst>
                  <a:gd name="T0" fmla="*/ 69 w 576"/>
                  <a:gd name="T1" fmla="*/ 0 h 466"/>
                  <a:gd name="T2" fmla="*/ 69 w 576"/>
                  <a:gd name="T3" fmla="*/ 172 h 466"/>
                  <a:gd name="T4" fmla="*/ 576 w 576"/>
                  <a:gd name="T5" fmla="*/ 466 h 466"/>
                  <a:gd name="T6" fmla="*/ 576 w 576"/>
                  <a:gd name="T7" fmla="*/ 295 h 466"/>
                  <a:gd name="T8" fmla="*/ 69 w 576"/>
                  <a:gd name="T9" fmla="*/ 0 h 466"/>
                </a:gdLst>
                <a:ahLst/>
                <a:cxnLst>
                  <a:cxn ang="0">
                    <a:pos x="T0" y="T1"/>
                  </a:cxn>
                  <a:cxn ang="0">
                    <a:pos x="T2" y="T3"/>
                  </a:cxn>
                  <a:cxn ang="0">
                    <a:pos x="T4" y="T5"/>
                  </a:cxn>
                  <a:cxn ang="0">
                    <a:pos x="T6" y="T7"/>
                  </a:cxn>
                  <a:cxn ang="0">
                    <a:pos x="T8" y="T9"/>
                  </a:cxn>
                </a:cxnLst>
                <a:rect l="0" t="0" r="r" b="b"/>
                <a:pathLst>
                  <a:path w="576" h="466">
                    <a:moveTo>
                      <a:pt x="69" y="0"/>
                    </a:moveTo>
                    <a:cubicBezTo>
                      <a:pt x="69" y="0"/>
                      <a:pt x="0" y="66"/>
                      <a:pt x="69" y="172"/>
                    </a:cubicBezTo>
                    <a:cubicBezTo>
                      <a:pt x="576" y="466"/>
                      <a:pt x="576" y="466"/>
                      <a:pt x="576" y="466"/>
                    </a:cubicBezTo>
                    <a:cubicBezTo>
                      <a:pt x="507" y="361"/>
                      <a:pt x="576" y="295"/>
                      <a:pt x="576" y="295"/>
                    </a:cubicBezTo>
                    <a:cubicBezTo>
                      <a:pt x="69" y="0"/>
                      <a:pt x="69" y="0"/>
                      <a:pt x="69" y="0"/>
                    </a:cubicBezTo>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19" name="Freeform 552"/>
              <p:cNvSpPr>
                <a:spLocks/>
              </p:cNvSpPr>
              <p:nvPr/>
            </p:nvSpPr>
            <p:spPr bwMode="auto">
              <a:xfrm>
                <a:off x="5327650" y="3649663"/>
                <a:ext cx="1785938" cy="1524000"/>
              </a:xfrm>
              <a:custGeom>
                <a:avLst/>
                <a:gdLst>
                  <a:gd name="T0" fmla="*/ 73 w 474"/>
                  <a:gd name="T1" fmla="*/ 379 h 405"/>
                  <a:gd name="T2" fmla="*/ 75 w 474"/>
                  <a:gd name="T3" fmla="*/ 253 h 405"/>
                  <a:gd name="T4" fmla="*/ 474 w 474"/>
                  <a:gd name="T5" fmla="*/ 24 h 405"/>
                  <a:gd name="T6" fmla="*/ 474 w 474"/>
                  <a:gd name="T7" fmla="*/ 0 h 405"/>
                  <a:gd name="T8" fmla="*/ 69 w 474"/>
                  <a:gd name="T9" fmla="*/ 234 h 405"/>
                  <a:gd name="T10" fmla="*/ 69 w 474"/>
                  <a:gd name="T11" fmla="*/ 405 h 405"/>
                  <a:gd name="T12" fmla="*/ 474 w 474"/>
                  <a:gd name="T13" fmla="*/ 172 h 405"/>
                  <a:gd name="T14" fmla="*/ 474 w 474"/>
                  <a:gd name="T15" fmla="*/ 147 h 405"/>
                  <a:gd name="T16" fmla="*/ 73 w 474"/>
                  <a:gd name="T17" fmla="*/ 37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405">
                    <a:moveTo>
                      <a:pt x="73" y="379"/>
                    </a:moveTo>
                    <a:cubicBezTo>
                      <a:pt x="45" y="325"/>
                      <a:pt x="63" y="260"/>
                      <a:pt x="75" y="253"/>
                    </a:cubicBezTo>
                    <a:cubicBezTo>
                      <a:pt x="474" y="24"/>
                      <a:pt x="474" y="24"/>
                      <a:pt x="474" y="24"/>
                    </a:cubicBezTo>
                    <a:cubicBezTo>
                      <a:pt x="474" y="0"/>
                      <a:pt x="474" y="0"/>
                      <a:pt x="474" y="0"/>
                    </a:cubicBezTo>
                    <a:cubicBezTo>
                      <a:pt x="69" y="234"/>
                      <a:pt x="69" y="234"/>
                      <a:pt x="69" y="234"/>
                    </a:cubicBezTo>
                    <a:cubicBezTo>
                      <a:pt x="69" y="234"/>
                      <a:pt x="0" y="300"/>
                      <a:pt x="69" y="405"/>
                    </a:cubicBezTo>
                    <a:cubicBezTo>
                      <a:pt x="474" y="172"/>
                      <a:pt x="474" y="172"/>
                      <a:pt x="474" y="172"/>
                    </a:cubicBezTo>
                    <a:cubicBezTo>
                      <a:pt x="474" y="147"/>
                      <a:pt x="474" y="147"/>
                      <a:pt x="474" y="147"/>
                    </a:cubicBezTo>
                    <a:lnTo>
                      <a:pt x="73" y="379"/>
                    </a:lnTo>
                    <a:close/>
                  </a:path>
                </a:pathLst>
              </a:custGeom>
              <a:solidFill>
                <a:srgbClr val="FF63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025" name="Group 2024"/>
            <p:cNvGrpSpPr/>
            <p:nvPr/>
          </p:nvGrpSpPr>
          <p:grpSpPr>
            <a:xfrm>
              <a:off x="2794000" y="476250"/>
              <a:ext cx="3032125" cy="6135688"/>
              <a:chOff x="2794000" y="476250"/>
              <a:chExt cx="3032125" cy="6135688"/>
            </a:xfrm>
          </p:grpSpPr>
          <p:sp>
            <p:nvSpPr>
              <p:cNvPr id="1920" name="Freeform 553"/>
              <p:cNvSpPr>
                <a:spLocks/>
              </p:cNvSpPr>
              <p:nvPr/>
            </p:nvSpPr>
            <p:spPr bwMode="auto">
              <a:xfrm>
                <a:off x="4292600" y="1319213"/>
                <a:ext cx="1454150" cy="2355850"/>
              </a:xfrm>
              <a:custGeom>
                <a:avLst/>
                <a:gdLst>
                  <a:gd name="T0" fmla="*/ 210 w 386"/>
                  <a:gd name="T1" fmla="*/ 27 h 626"/>
                  <a:gd name="T2" fmla="*/ 200 w 386"/>
                  <a:gd name="T3" fmla="*/ 38 h 626"/>
                  <a:gd name="T4" fmla="*/ 178 w 386"/>
                  <a:gd name="T5" fmla="*/ 70 h 626"/>
                  <a:gd name="T6" fmla="*/ 141 w 386"/>
                  <a:gd name="T7" fmla="*/ 93 h 626"/>
                  <a:gd name="T8" fmla="*/ 105 w 386"/>
                  <a:gd name="T9" fmla="*/ 90 h 626"/>
                  <a:gd name="T10" fmla="*/ 89 w 386"/>
                  <a:gd name="T11" fmla="*/ 67 h 626"/>
                  <a:gd name="T12" fmla="*/ 84 w 386"/>
                  <a:gd name="T13" fmla="*/ 39 h 626"/>
                  <a:gd name="T14" fmla="*/ 86 w 386"/>
                  <a:gd name="T15" fmla="*/ 10 h 626"/>
                  <a:gd name="T16" fmla="*/ 33 w 386"/>
                  <a:gd name="T17" fmla="*/ 22 h 626"/>
                  <a:gd name="T18" fmla="*/ 1 w 386"/>
                  <a:gd name="T19" fmla="*/ 77 h 626"/>
                  <a:gd name="T20" fmla="*/ 10 w 386"/>
                  <a:gd name="T21" fmla="*/ 91 h 626"/>
                  <a:gd name="T22" fmla="*/ 19 w 386"/>
                  <a:gd name="T23" fmla="*/ 107 h 626"/>
                  <a:gd name="T24" fmla="*/ 35 w 386"/>
                  <a:gd name="T25" fmla="*/ 139 h 626"/>
                  <a:gd name="T26" fmla="*/ 45 w 386"/>
                  <a:gd name="T27" fmla="*/ 173 h 626"/>
                  <a:gd name="T28" fmla="*/ 52 w 386"/>
                  <a:gd name="T29" fmla="*/ 213 h 626"/>
                  <a:gd name="T30" fmla="*/ 65 w 386"/>
                  <a:gd name="T31" fmla="*/ 299 h 626"/>
                  <a:gd name="T32" fmla="*/ 68 w 386"/>
                  <a:gd name="T33" fmla="*/ 352 h 626"/>
                  <a:gd name="T34" fmla="*/ 55 w 386"/>
                  <a:gd name="T35" fmla="*/ 403 h 626"/>
                  <a:gd name="T36" fmla="*/ 79 w 386"/>
                  <a:gd name="T37" fmla="*/ 516 h 626"/>
                  <a:gd name="T38" fmla="*/ 261 w 386"/>
                  <a:gd name="T39" fmla="*/ 514 h 626"/>
                  <a:gd name="T40" fmla="*/ 297 w 386"/>
                  <a:gd name="T41" fmla="*/ 524 h 626"/>
                  <a:gd name="T42" fmla="*/ 323 w 386"/>
                  <a:gd name="T43" fmla="*/ 550 h 626"/>
                  <a:gd name="T44" fmla="*/ 323 w 386"/>
                  <a:gd name="T45" fmla="*/ 604 h 626"/>
                  <a:gd name="T46" fmla="*/ 341 w 386"/>
                  <a:gd name="T47" fmla="*/ 626 h 626"/>
                  <a:gd name="T48" fmla="*/ 366 w 386"/>
                  <a:gd name="T49" fmla="*/ 488 h 626"/>
                  <a:gd name="T50" fmla="*/ 352 w 386"/>
                  <a:gd name="T51" fmla="*/ 346 h 626"/>
                  <a:gd name="T52" fmla="*/ 386 w 386"/>
                  <a:gd name="T53" fmla="*/ 110 h 626"/>
                  <a:gd name="T54" fmla="*/ 378 w 386"/>
                  <a:gd name="T55" fmla="*/ 97 h 626"/>
                  <a:gd name="T56" fmla="*/ 335 w 386"/>
                  <a:gd name="T57" fmla="*/ 53 h 626"/>
                  <a:gd name="T58" fmla="*/ 217 w 386"/>
                  <a:gd name="T59" fmla="*/ 1 h 626"/>
                  <a:gd name="T60" fmla="*/ 212 w 386"/>
                  <a:gd name="T61" fmla="*/ 0 h 626"/>
                  <a:gd name="T62" fmla="*/ 218 w 386"/>
                  <a:gd name="T63" fmla="*/ 13 h 626"/>
                  <a:gd name="T64" fmla="*/ 210 w 386"/>
                  <a:gd name="T65" fmla="*/ 2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626">
                    <a:moveTo>
                      <a:pt x="210" y="27"/>
                    </a:moveTo>
                    <a:cubicBezTo>
                      <a:pt x="207" y="31"/>
                      <a:pt x="204" y="34"/>
                      <a:pt x="200" y="38"/>
                    </a:cubicBezTo>
                    <a:cubicBezTo>
                      <a:pt x="192" y="48"/>
                      <a:pt x="187" y="60"/>
                      <a:pt x="178" y="70"/>
                    </a:cubicBezTo>
                    <a:cubicBezTo>
                      <a:pt x="169" y="81"/>
                      <a:pt x="155" y="90"/>
                      <a:pt x="141" y="93"/>
                    </a:cubicBezTo>
                    <a:cubicBezTo>
                      <a:pt x="129" y="96"/>
                      <a:pt x="116" y="96"/>
                      <a:pt x="105" y="90"/>
                    </a:cubicBezTo>
                    <a:cubicBezTo>
                      <a:pt x="97" y="85"/>
                      <a:pt x="92" y="76"/>
                      <a:pt x="89" y="67"/>
                    </a:cubicBezTo>
                    <a:cubicBezTo>
                      <a:pt x="85" y="58"/>
                      <a:pt x="85" y="48"/>
                      <a:pt x="84" y="39"/>
                    </a:cubicBezTo>
                    <a:cubicBezTo>
                      <a:pt x="84" y="29"/>
                      <a:pt x="84" y="19"/>
                      <a:pt x="86" y="10"/>
                    </a:cubicBezTo>
                    <a:cubicBezTo>
                      <a:pt x="68" y="11"/>
                      <a:pt x="50" y="15"/>
                      <a:pt x="33" y="22"/>
                    </a:cubicBezTo>
                    <a:cubicBezTo>
                      <a:pt x="19" y="38"/>
                      <a:pt x="9" y="57"/>
                      <a:pt x="1" y="77"/>
                    </a:cubicBezTo>
                    <a:cubicBezTo>
                      <a:pt x="0" y="78"/>
                      <a:pt x="9" y="89"/>
                      <a:pt x="10" y="91"/>
                    </a:cubicBezTo>
                    <a:cubicBezTo>
                      <a:pt x="13" y="96"/>
                      <a:pt x="16" y="101"/>
                      <a:pt x="19" y="107"/>
                    </a:cubicBezTo>
                    <a:cubicBezTo>
                      <a:pt x="25" y="117"/>
                      <a:pt x="30" y="128"/>
                      <a:pt x="35" y="139"/>
                    </a:cubicBezTo>
                    <a:cubicBezTo>
                      <a:pt x="40" y="151"/>
                      <a:pt x="43" y="161"/>
                      <a:pt x="45" y="173"/>
                    </a:cubicBezTo>
                    <a:cubicBezTo>
                      <a:pt x="47" y="187"/>
                      <a:pt x="50" y="200"/>
                      <a:pt x="52" y="213"/>
                    </a:cubicBezTo>
                    <a:cubicBezTo>
                      <a:pt x="56" y="242"/>
                      <a:pt x="61" y="270"/>
                      <a:pt x="65" y="299"/>
                    </a:cubicBezTo>
                    <a:cubicBezTo>
                      <a:pt x="68" y="317"/>
                      <a:pt x="71" y="334"/>
                      <a:pt x="68" y="352"/>
                    </a:cubicBezTo>
                    <a:cubicBezTo>
                      <a:pt x="65" y="369"/>
                      <a:pt x="56" y="386"/>
                      <a:pt x="55" y="403"/>
                    </a:cubicBezTo>
                    <a:cubicBezTo>
                      <a:pt x="52" y="443"/>
                      <a:pt x="62" y="481"/>
                      <a:pt x="79" y="516"/>
                    </a:cubicBezTo>
                    <a:cubicBezTo>
                      <a:pt x="140" y="510"/>
                      <a:pt x="201" y="504"/>
                      <a:pt x="261" y="514"/>
                    </a:cubicBezTo>
                    <a:cubicBezTo>
                      <a:pt x="273" y="516"/>
                      <a:pt x="285" y="519"/>
                      <a:pt x="297" y="524"/>
                    </a:cubicBezTo>
                    <a:cubicBezTo>
                      <a:pt x="308" y="530"/>
                      <a:pt x="318" y="539"/>
                      <a:pt x="323" y="550"/>
                    </a:cubicBezTo>
                    <a:cubicBezTo>
                      <a:pt x="331" y="567"/>
                      <a:pt x="327" y="586"/>
                      <a:pt x="323" y="604"/>
                    </a:cubicBezTo>
                    <a:cubicBezTo>
                      <a:pt x="329" y="611"/>
                      <a:pt x="334" y="619"/>
                      <a:pt x="341" y="626"/>
                    </a:cubicBezTo>
                    <a:cubicBezTo>
                      <a:pt x="360" y="583"/>
                      <a:pt x="367" y="536"/>
                      <a:pt x="366" y="488"/>
                    </a:cubicBezTo>
                    <a:cubicBezTo>
                      <a:pt x="364" y="440"/>
                      <a:pt x="357" y="393"/>
                      <a:pt x="352" y="346"/>
                    </a:cubicBezTo>
                    <a:cubicBezTo>
                      <a:pt x="386" y="110"/>
                      <a:pt x="386" y="110"/>
                      <a:pt x="386" y="110"/>
                    </a:cubicBezTo>
                    <a:cubicBezTo>
                      <a:pt x="384" y="106"/>
                      <a:pt x="381" y="101"/>
                      <a:pt x="378" y="97"/>
                    </a:cubicBezTo>
                    <a:cubicBezTo>
                      <a:pt x="367" y="80"/>
                      <a:pt x="353" y="64"/>
                      <a:pt x="335" y="53"/>
                    </a:cubicBezTo>
                    <a:cubicBezTo>
                      <a:pt x="298" y="31"/>
                      <a:pt x="258" y="13"/>
                      <a:pt x="217" y="1"/>
                    </a:cubicBezTo>
                    <a:cubicBezTo>
                      <a:pt x="215" y="0"/>
                      <a:pt x="213" y="0"/>
                      <a:pt x="212" y="0"/>
                    </a:cubicBezTo>
                    <a:cubicBezTo>
                      <a:pt x="216" y="3"/>
                      <a:pt x="218" y="8"/>
                      <a:pt x="218" y="13"/>
                    </a:cubicBezTo>
                    <a:cubicBezTo>
                      <a:pt x="218" y="18"/>
                      <a:pt x="214" y="23"/>
                      <a:pt x="210" y="27"/>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1" name="Freeform 554"/>
              <p:cNvSpPr>
                <a:spLocks/>
              </p:cNvSpPr>
              <p:nvPr/>
            </p:nvSpPr>
            <p:spPr bwMode="auto">
              <a:xfrm>
                <a:off x="4564063" y="1319213"/>
                <a:ext cx="598488" cy="406400"/>
              </a:xfrm>
              <a:custGeom>
                <a:avLst/>
                <a:gdLst>
                  <a:gd name="T0" fmla="*/ 0 w 159"/>
                  <a:gd name="T1" fmla="*/ 24 h 108"/>
                  <a:gd name="T2" fmla="*/ 0 w 159"/>
                  <a:gd name="T3" fmla="*/ 39 h 108"/>
                  <a:gd name="T4" fmla="*/ 5 w 159"/>
                  <a:gd name="T5" fmla="*/ 71 h 108"/>
                  <a:gd name="T6" fmla="*/ 27 w 159"/>
                  <a:gd name="T7" fmla="*/ 100 h 108"/>
                  <a:gd name="T8" fmla="*/ 54 w 159"/>
                  <a:gd name="T9" fmla="*/ 108 h 108"/>
                  <a:gd name="T10" fmla="*/ 72 w 159"/>
                  <a:gd name="T11" fmla="*/ 105 h 108"/>
                  <a:gd name="T12" fmla="*/ 116 w 159"/>
                  <a:gd name="T13" fmla="*/ 78 h 108"/>
                  <a:gd name="T14" fmla="*/ 128 w 159"/>
                  <a:gd name="T15" fmla="*/ 60 h 108"/>
                  <a:gd name="T16" fmla="*/ 138 w 159"/>
                  <a:gd name="T17" fmla="*/ 46 h 108"/>
                  <a:gd name="T18" fmla="*/ 143 w 159"/>
                  <a:gd name="T19" fmla="*/ 41 h 108"/>
                  <a:gd name="T20" fmla="*/ 148 w 159"/>
                  <a:gd name="T21" fmla="*/ 35 h 108"/>
                  <a:gd name="T22" fmla="*/ 149 w 159"/>
                  <a:gd name="T23" fmla="*/ 33 h 108"/>
                  <a:gd name="T24" fmla="*/ 158 w 159"/>
                  <a:gd name="T25" fmla="*/ 18 h 108"/>
                  <a:gd name="T26" fmla="*/ 155 w 159"/>
                  <a:gd name="T27" fmla="*/ 4 h 108"/>
                  <a:gd name="T28" fmla="*/ 145 w 159"/>
                  <a:gd name="T29" fmla="*/ 1 h 108"/>
                  <a:gd name="T30" fmla="*/ 140 w 159"/>
                  <a:gd name="T31" fmla="*/ 0 h 108"/>
                  <a:gd name="T32" fmla="*/ 146 w 159"/>
                  <a:gd name="T33" fmla="*/ 13 h 108"/>
                  <a:gd name="T34" fmla="*/ 138 w 159"/>
                  <a:gd name="T35" fmla="*/ 27 h 108"/>
                  <a:gd name="T36" fmla="*/ 128 w 159"/>
                  <a:gd name="T37" fmla="*/ 38 h 108"/>
                  <a:gd name="T38" fmla="*/ 106 w 159"/>
                  <a:gd name="T39" fmla="*/ 70 h 108"/>
                  <a:gd name="T40" fmla="*/ 69 w 159"/>
                  <a:gd name="T41" fmla="*/ 93 h 108"/>
                  <a:gd name="T42" fmla="*/ 33 w 159"/>
                  <a:gd name="T43" fmla="*/ 90 h 108"/>
                  <a:gd name="T44" fmla="*/ 17 w 159"/>
                  <a:gd name="T45" fmla="*/ 67 h 108"/>
                  <a:gd name="T46" fmla="*/ 12 w 159"/>
                  <a:gd name="T47" fmla="*/ 39 h 108"/>
                  <a:gd name="T48" fmla="*/ 14 w 159"/>
                  <a:gd name="T49" fmla="*/ 10 h 108"/>
                  <a:gd name="T50" fmla="*/ 0 w 159"/>
                  <a:gd name="T51" fmla="*/ 11 h 108"/>
                  <a:gd name="T52" fmla="*/ 0 w 159"/>
                  <a:gd name="T53" fmla="*/ 2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108">
                    <a:moveTo>
                      <a:pt x="0" y="24"/>
                    </a:moveTo>
                    <a:cubicBezTo>
                      <a:pt x="0" y="29"/>
                      <a:pt x="0" y="33"/>
                      <a:pt x="0" y="39"/>
                    </a:cubicBezTo>
                    <a:cubicBezTo>
                      <a:pt x="0" y="49"/>
                      <a:pt x="1" y="60"/>
                      <a:pt x="5" y="71"/>
                    </a:cubicBezTo>
                    <a:cubicBezTo>
                      <a:pt x="9" y="84"/>
                      <a:pt x="17" y="94"/>
                      <a:pt x="27" y="100"/>
                    </a:cubicBezTo>
                    <a:cubicBezTo>
                      <a:pt x="35" y="105"/>
                      <a:pt x="44" y="108"/>
                      <a:pt x="54" y="108"/>
                    </a:cubicBezTo>
                    <a:cubicBezTo>
                      <a:pt x="60" y="108"/>
                      <a:pt x="66" y="107"/>
                      <a:pt x="72" y="105"/>
                    </a:cubicBezTo>
                    <a:cubicBezTo>
                      <a:pt x="89" y="101"/>
                      <a:pt x="104" y="91"/>
                      <a:pt x="116" y="78"/>
                    </a:cubicBezTo>
                    <a:cubicBezTo>
                      <a:pt x="121" y="72"/>
                      <a:pt x="124" y="66"/>
                      <a:pt x="128" y="60"/>
                    </a:cubicBezTo>
                    <a:cubicBezTo>
                      <a:pt x="131" y="55"/>
                      <a:pt x="134" y="50"/>
                      <a:pt x="138" y="46"/>
                    </a:cubicBezTo>
                    <a:cubicBezTo>
                      <a:pt x="139" y="44"/>
                      <a:pt x="141" y="42"/>
                      <a:pt x="143" y="41"/>
                    </a:cubicBezTo>
                    <a:cubicBezTo>
                      <a:pt x="144" y="39"/>
                      <a:pt x="146" y="37"/>
                      <a:pt x="148" y="35"/>
                    </a:cubicBezTo>
                    <a:cubicBezTo>
                      <a:pt x="149" y="33"/>
                      <a:pt x="149" y="33"/>
                      <a:pt x="149" y="33"/>
                    </a:cubicBezTo>
                    <a:cubicBezTo>
                      <a:pt x="152" y="30"/>
                      <a:pt x="156" y="25"/>
                      <a:pt x="158" y="18"/>
                    </a:cubicBezTo>
                    <a:cubicBezTo>
                      <a:pt x="159" y="13"/>
                      <a:pt x="157" y="9"/>
                      <a:pt x="155" y="4"/>
                    </a:cubicBezTo>
                    <a:cubicBezTo>
                      <a:pt x="152" y="3"/>
                      <a:pt x="148" y="2"/>
                      <a:pt x="145" y="1"/>
                    </a:cubicBezTo>
                    <a:cubicBezTo>
                      <a:pt x="143" y="0"/>
                      <a:pt x="141" y="0"/>
                      <a:pt x="140" y="0"/>
                    </a:cubicBezTo>
                    <a:cubicBezTo>
                      <a:pt x="144" y="3"/>
                      <a:pt x="146" y="8"/>
                      <a:pt x="146" y="13"/>
                    </a:cubicBezTo>
                    <a:cubicBezTo>
                      <a:pt x="146" y="18"/>
                      <a:pt x="142" y="23"/>
                      <a:pt x="138" y="27"/>
                    </a:cubicBezTo>
                    <a:cubicBezTo>
                      <a:pt x="135" y="31"/>
                      <a:pt x="132" y="34"/>
                      <a:pt x="128" y="38"/>
                    </a:cubicBezTo>
                    <a:cubicBezTo>
                      <a:pt x="120" y="48"/>
                      <a:pt x="115" y="60"/>
                      <a:pt x="106" y="70"/>
                    </a:cubicBezTo>
                    <a:cubicBezTo>
                      <a:pt x="97" y="81"/>
                      <a:pt x="83" y="90"/>
                      <a:pt x="69" y="93"/>
                    </a:cubicBezTo>
                    <a:cubicBezTo>
                      <a:pt x="57" y="96"/>
                      <a:pt x="44" y="96"/>
                      <a:pt x="33" y="90"/>
                    </a:cubicBezTo>
                    <a:cubicBezTo>
                      <a:pt x="25" y="85"/>
                      <a:pt x="20" y="76"/>
                      <a:pt x="17" y="67"/>
                    </a:cubicBezTo>
                    <a:cubicBezTo>
                      <a:pt x="13" y="58"/>
                      <a:pt x="13" y="48"/>
                      <a:pt x="12" y="39"/>
                    </a:cubicBezTo>
                    <a:cubicBezTo>
                      <a:pt x="12" y="29"/>
                      <a:pt x="12" y="19"/>
                      <a:pt x="14" y="10"/>
                    </a:cubicBezTo>
                    <a:cubicBezTo>
                      <a:pt x="10" y="10"/>
                      <a:pt x="5" y="11"/>
                      <a:pt x="0" y="11"/>
                    </a:cubicBezTo>
                    <a:cubicBezTo>
                      <a:pt x="0" y="16"/>
                      <a:pt x="0" y="20"/>
                      <a:pt x="0" y="2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2" name="Freeform 555"/>
              <p:cNvSpPr>
                <a:spLocks/>
              </p:cNvSpPr>
              <p:nvPr/>
            </p:nvSpPr>
            <p:spPr bwMode="auto">
              <a:xfrm>
                <a:off x="5387975" y="1733550"/>
                <a:ext cx="438150" cy="708025"/>
              </a:xfrm>
              <a:custGeom>
                <a:avLst/>
                <a:gdLst>
                  <a:gd name="T0" fmla="*/ 95 w 116"/>
                  <a:gd name="T1" fmla="*/ 0 h 188"/>
                  <a:gd name="T2" fmla="*/ 101 w 116"/>
                  <a:gd name="T3" fmla="*/ 15 h 188"/>
                  <a:gd name="T4" fmla="*/ 109 w 116"/>
                  <a:gd name="T5" fmla="*/ 52 h 188"/>
                  <a:gd name="T6" fmla="*/ 111 w 116"/>
                  <a:gd name="T7" fmla="*/ 177 h 188"/>
                  <a:gd name="T8" fmla="*/ 93 w 116"/>
                  <a:gd name="T9" fmla="*/ 183 h 188"/>
                  <a:gd name="T10" fmla="*/ 12 w 116"/>
                  <a:gd name="T11" fmla="*/ 187 h 188"/>
                  <a:gd name="T12" fmla="*/ 4 w 116"/>
                  <a:gd name="T13" fmla="*/ 127 h 188"/>
                  <a:gd name="T14" fmla="*/ 14 w 116"/>
                  <a:gd name="T15" fmla="*/ 92 h 188"/>
                  <a:gd name="T16" fmla="*/ 7 w 116"/>
                  <a:gd name="T17" fmla="*/ 58 h 188"/>
                  <a:gd name="T18" fmla="*/ 95 w 116"/>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88">
                    <a:moveTo>
                      <a:pt x="95" y="0"/>
                    </a:moveTo>
                    <a:cubicBezTo>
                      <a:pt x="98" y="5"/>
                      <a:pt x="100" y="10"/>
                      <a:pt x="101" y="15"/>
                    </a:cubicBezTo>
                    <a:cubicBezTo>
                      <a:pt x="105" y="27"/>
                      <a:pt x="107" y="40"/>
                      <a:pt x="109" y="52"/>
                    </a:cubicBezTo>
                    <a:cubicBezTo>
                      <a:pt x="116" y="94"/>
                      <a:pt x="116" y="136"/>
                      <a:pt x="111" y="177"/>
                    </a:cubicBezTo>
                    <a:cubicBezTo>
                      <a:pt x="106" y="181"/>
                      <a:pt x="99" y="182"/>
                      <a:pt x="93" y="183"/>
                    </a:cubicBezTo>
                    <a:cubicBezTo>
                      <a:pt x="66" y="187"/>
                      <a:pt x="39" y="188"/>
                      <a:pt x="12" y="187"/>
                    </a:cubicBezTo>
                    <a:cubicBezTo>
                      <a:pt x="3" y="169"/>
                      <a:pt x="0" y="147"/>
                      <a:pt x="4" y="127"/>
                    </a:cubicBezTo>
                    <a:cubicBezTo>
                      <a:pt x="7" y="115"/>
                      <a:pt x="12" y="104"/>
                      <a:pt x="14" y="92"/>
                    </a:cubicBezTo>
                    <a:cubicBezTo>
                      <a:pt x="16" y="81"/>
                      <a:pt x="15" y="68"/>
                      <a:pt x="7" y="58"/>
                    </a:cubicBezTo>
                    <a:cubicBezTo>
                      <a:pt x="22" y="38"/>
                      <a:pt x="75" y="5"/>
                      <a:pt x="95" y="0"/>
                    </a:cubicBez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3" name="Freeform 556"/>
              <p:cNvSpPr>
                <a:spLocks/>
              </p:cNvSpPr>
              <p:nvPr/>
            </p:nvSpPr>
            <p:spPr bwMode="auto">
              <a:xfrm>
                <a:off x="4295775" y="1609725"/>
                <a:ext cx="203200" cy="598488"/>
              </a:xfrm>
              <a:custGeom>
                <a:avLst/>
                <a:gdLst>
                  <a:gd name="T0" fmla="*/ 54 w 54"/>
                  <a:gd name="T1" fmla="*/ 159 h 159"/>
                  <a:gd name="T2" fmla="*/ 51 w 54"/>
                  <a:gd name="T3" fmla="*/ 136 h 159"/>
                  <a:gd name="T4" fmla="*/ 44 w 54"/>
                  <a:gd name="T5" fmla="*/ 96 h 159"/>
                  <a:gd name="T6" fmla="*/ 34 w 54"/>
                  <a:gd name="T7" fmla="*/ 62 h 159"/>
                  <a:gd name="T8" fmla="*/ 18 w 54"/>
                  <a:gd name="T9" fmla="*/ 30 h 159"/>
                  <a:gd name="T10" fmla="*/ 9 w 54"/>
                  <a:gd name="T11" fmla="*/ 14 h 159"/>
                  <a:gd name="T12" fmla="*/ 0 w 54"/>
                  <a:gd name="T13" fmla="*/ 0 h 159"/>
                  <a:gd name="T14" fmla="*/ 4 w 54"/>
                  <a:gd name="T15" fmla="*/ 33 h 159"/>
                  <a:gd name="T16" fmla="*/ 5 w 54"/>
                  <a:gd name="T17" fmla="*/ 47 h 159"/>
                  <a:gd name="T18" fmla="*/ 8 w 54"/>
                  <a:gd name="T19" fmla="*/ 65 h 159"/>
                  <a:gd name="T20" fmla="*/ 5 w 54"/>
                  <a:gd name="T21" fmla="*/ 139 h 159"/>
                  <a:gd name="T22" fmla="*/ 54 w 54"/>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59">
                    <a:moveTo>
                      <a:pt x="54" y="159"/>
                    </a:moveTo>
                    <a:cubicBezTo>
                      <a:pt x="53" y="152"/>
                      <a:pt x="52" y="144"/>
                      <a:pt x="51" y="136"/>
                    </a:cubicBezTo>
                    <a:cubicBezTo>
                      <a:pt x="49" y="123"/>
                      <a:pt x="46" y="110"/>
                      <a:pt x="44" y="96"/>
                    </a:cubicBezTo>
                    <a:cubicBezTo>
                      <a:pt x="42" y="84"/>
                      <a:pt x="39" y="74"/>
                      <a:pt x="34" y="62"/>
                    </a:cubicBezTo>
                    <a:cubicBezTo>
                      <a:pt x="29" y="51"/>
                      <a:pt x="24" y="40"/>
                      <a:pt x="18" y="30"/>
                    </a:cubicBezTo>
                    <a:cubicBezTo>
                      <a:pt x="15" y="24"/>
                      <a:pt x="12" y="19"/>
                      <a:pt x="9" y="14"/>
                    </a:cubicBezTo>
                    <a:cubicBezTo>
                      <a:pt x="8" y="12"/>
                      <a:pt x="0" y="3"/>
                      <a:pt x="0" y="0"/>
                    </a:cubicBezTo>
                    <a:cubicBezTo>
                      <a:pt x="1" y="11"/>
                      <a:pt x="3" y="22"/>
                      <a:pt x="4" y="33"/>
                    </a:cubicBezTo>
                    <a:cubicBezTo>
                      <a:pt x="4" y="38"/>
                      <a:pt x="4" y="42"/>
                      <a:pt x="5" y="47"/>
                    </a:cubicBezTo>
                    <a:cubicBezTo>
                      <a:pt x="6" y="53"/>
                      <a:pt x="7" y="59"/>
                      <a:pt x="8" y="65"/>
                    </a:cubicBezTo>
                    <a:cubicBezTo>
                      <a:pt x="10" y="90"/>
                      <a:pt x="7" y="114"/>
                      <a:pt x="5" y="139"/>
                    </a:cubicBezTo>
                    <a:cubicBezTo>
                      <a:pt x="19" y="150"/>
                      <a:pt x="36" y="157"/>
                      <a:pt x="54" y="159"/>
                    </a:cubicBez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4" name="Freeform 557"/>
              <p:cNvSpPr>
                <a:spLocks/>
              </p:cNvSpPr>
              <p:nvPr/>
            </p:nvSpPr>
            <p:spPr bwMode="auto">
              <a:xfrm>
                <a:off x="4202113" y="476250"/>
                <a:ext cx="790575" cy="708025"/>
              </a:xfrm>
              <a:custGeom>
                <a:avLst/>
                <a:gdLst>
                  <a:gd name="T0" fmla="*/ 23 w 210"/>
                  <a:gd name="T1" fmla="*/ 137 h 188"/>
                  <a:gd name="T2" fmla="*/ 49 w 210"/>
                  <a:gd name="T3" fmla="*/ 132 h 188"/>
                  <a:gd name="T4" fmla="*/ 80 w 210"/>
                  <a:gd name="T5" fmla="*/ 119 h 188"/>
                  <a:gd name="T6" fmla="*/ 98 w 210"/>
                  <a:gd name="T7" fmla="*/ 118 h 188"/>
                  <a:gd name="T8" fmla="*/ 105 w 210"/>
                  <a:gd name="T9" fmla="*/ 133 h 188"/>
                  <a:gd name="T10" fmla="*/ 126 w 210"/>
                  <a:gd name="T11" fmla="*/ 147 h 188"/>
                  <a:gd name="T12" fmla="*/ 145 w 210"/>
                  <a:gd name="T13" fmla="*/ 162 h 188"/>
                  <a:gd name="T14" fmla="*/ 146 w 210"/>
                  <a:gd name="T15" fmla="*/ 177 h 188"/>
                  <a:gd name="T16" fmla="*/ 156 w 210"/>
                  <a:gd name="T17" fmla="*/ 187 h 188"/>
                  <a:gd name="T18" fmla="*/ 163 w 210"/>
                  <a:gd name="T19" fmla="*/ 176 h 188"/>
                  <a:gd name="T20" fmla="*/ 179 w 210"/>
                  <a:gd name="T21" fmla="*/ 144 h 188"/>
                  <a:gd name="T22" fmla="*/ 201 w 210"/>
                  <a:gd name="T23" fmla="*/ 136 h 188"/>
                  <a:gd name="T24" fmla="*/ 206 w 210"/>
                  <a:gd name="T25" fmla="*/ 120 h 188"/>
                  <a:gd name="T26" fmla="*/ 207 w 210"/>
                  <a:gd name="T27" fmla="*/ 84 h 188"/>
                  <a:gd name="T28" fmla="*/ 195 w 210"/>
                  <a:gd name="T29" fmla="*/ 51 h 188"/>
                  <a:gd name="T30" fmla="*/ 90 w 210"/>
                  <a:gd name="T31" fmla="*/ 6 h 188"/>
                  <a:gd name="T32" fmla="*/ 42 w 210"/>
                  <a:gd name="T33" fmla="*/ 27 h 188"/>
                  <a:gd name="T34" fmla="*/ 11 w 210"/>
                  <a:gd name="T35" fmla="*/ 62 h 188"/>
                  <a:gd name="T36" fmla="*/ 4 w 210"/>
                  <a:gd name="T37" fmla="*/ 124 h 188"/>
                  <a:gd name="T38" fmla="*/ 23 w 210"/>
                  <a:gd name="T39" fmla="*/ 13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0" h="188">
                    <a:moveTo>
                      <a:pt x="23" y="137"/>
                    </a:moveTo>
                    <a:cubicBezTo>
                      <a:pt x="32" y="139"/>
                      <a:pt x="41" y="135"/>
                      <a:pt x="49" y="132"/>
                    </a:cubicBezTo>
                    <a:cubicBezTo>
                      <a:pt x="59" y="127"/>
                      <a:pt x="70" y="123"/>
                      <a:pt x="80" y="119"/>
                    </a:cubicBezTo>
                    <a:cubicBezTo>
                      <a:pt x="86" y="117"/>
                      <a:pt x="93" y="114"/>
                      <a:pt x="98" y="118"/>
                    </a:cubicBezTo>
                    <a:cubicBezTo>
                      <a:pt x="102" y="122"/>
                      <a:pt x="103" y="128"/>
                      <a:pt x="105" y="133"/>
                    </a:cubicBezTo>
                    <a:cubicBezTo>
                      <a:pt x="109" y="141"/>
                      <a:pt x="118" y="144"/>
                      <a:pt x="126" y="147"/>
                    </a:cubicBezTo>
                    <a:cubicBezTo>
                      <a:pt x="134" y="150"/>
                      <a:pt x="143" y="154"/>
                      <a:pt x="145" y="162"/>
                    </a:cubicBezTo>
                    <a:cubicBezTo>
                      <a:pt x="147" y="167"/>
                      <a:pt x="146" y="172"/>
                      <a:pt x="146" y="177"/>
                    </a:cubicBezTo>
                    <a:cubicBezTo>
                      <a:pt x="147" y="183"/>
                      <a:pt x="151" y="188"/>
                      <a:pt x="156" y="187"/>
                    </a:cubicBezTo>
                    <a:cubicBezTo>
                      <a:pt x="160" y="186"/>
                      <a:pt x="162" y="180"/>
                      <a:pt x="163" y="176"/>
                    </a:cubicBezTo>
                    <a:cubicBezTo>
                      <a:pt x="166" y="164"/>
                      <a:pt x="171" y="153"/>
                      <a:pt x="179" y="144"/>
                    </a:cubicBezTo>
                    <a:cubicBezTo>
                      <a:pt x="185" y="139"/>
                      <a:pt x="193" y="136"/>
                      <a:pt x="201" y="136"/>
                    </a:cubicBezTo>
                    <a:cubicBezTo>
                      <a:pt x="202" y="130"/>
                      <a:pt x="204" y="125"/>
                      <a:pt x="206" y="120"/>
                    </a:cubicBezTo>
                    <a:cubicBezTo>
                      <a:pt x="210" y="108"/>
                      <a:pt x="209" y="96"/>
                      <a:pt x="207" y="84"/>
                    </a:cubicBezTo>
                    <a:cubicBezTo>
                      <a:pt x="204" y="73"/>
                      <a:pt x="199" y="62"/>
                      <a:pt x="195" y="51"/>
                    </a:cubicBezTo>
                    <a:cubicBezTo>
                      <a:pt x="179" y="14"/>
                      <a:pt x="129" y="0"/>
                      <a:pt x="90" y="6"/>
                    </a:cubicBezTo>
                    <a:cubicBezTo>
                      <a:pt x="72" y="9"/>
                      <a:pt x="56" y="17"/>
                      <a:pt x="42" y="27"/>
                    </a:cubicBezTo>
                    <a:cubicBezTo>
                      <a:pt x="29" y="37"/>
                      <a:pt x="18" y="48"/>
                      <a:pt x="11" y="62"/>
                    </a:cubicBezTo>
                    <a:cubicBezTo>
                      <a:pt x="2" y="81"/>
                      <a:pt x="0" y="103"/>
                      <a:pt x="4" y="124"/>
                    </a:cubicBezTo>
                    <a:cubicBezTo>
                      <a:pt x="9" y="131"/>
                      <a:pt x="15" y="136"/>
                      <a:pt x="23" y="1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5" name="Freeform 558"/>
              <p:cNvSpPr>
                <a:spLocks/>
              </p:cNvSpPr>
              <p:nvPr/>
            </p:nvSpPr>
            <p:spPr bwMode="auto">
              <a:xfrm>
                <a:off x="4216400" y="904875"/>
                <a:ext cx="757238" cy="639763"/>
              </a:xfrm>
              <a:custGeom>
                <a:avLst/>
                <a:gdLst>
                  <a:gd name="T0" fmla="*/ 200 w 201"/>
                  <a:gd name="T1" fmla="*/ 41 h 170"/>
                  <a:gd name="T2" fmla="*/ 197 w 201"/>
                  <a:gd name="T3" fmla="*/ 23 h 170"/>
                  <a:gd name="T4" fmla="*/ 197 w 201"/>
                  <a:gd name="T5" fmla="*/ 22 h 170"/>
                  <a:gd name="T6" fmla="*/ 175 w 201"/>
                  <a:gd name="T7" fmla="*/ 30 h 170"/>
                  <a:gd name="T8" fmla="*/ 159 w 201"/>
                  <a:gd name="T9" fmla="*/ 62 h 170"/>
                  <a:gd name="T10" fmla="*/ 152 w 201"/>
                  <a:gd name="T11" fmla="*/ 73 h 170"/>
                  <a:gd name="T12" fmla="*/ 142 w 201"/>
                  <a:gd name="T13" fmla="*/ 63 h 170"/>
                  <a:gd name="T14" fmla="*/ 141 w 201"/>
                  <a:gd name="T15" fmla="*/ 48 h 170"/>
                  <a:gd name="T16" fmla="*/ 122 w 201"/>
                  <a:gd name="T17" fmla="*/ 33 h 170"/>
                  <a:gd name="T18" fmla="*/ 101 w 201"/>
                  <a:gd name="T19" fmla="*/ 19 h 170"/>
                  <a:gd name="T20" fmla="*/ 94 w 201"/>
                  <a:gd name="T21" fmla="*/ 4 h 170"/>
                  <a:gd name="T22" fmla="*/ 76 w 201"/>
                  <a:gd name="T23" fmla="*/ 5 h 170"/>
                  <a:gd name="T24" fmla="*/ 45 w 201"/>
                  <a:gd name="T25" fmla="*/ 18 h 170"/>
                  <a:gd name="T26" fmla="*/ 19 w 201"/>
                  <a:gd name="T27" fmla="*/ 23 h 170"/>
                  <a:gd name="T28" fmla="*/ 0 w 201"/>
                  <a:gd name="T29" fmla="*/ 11 h 170"/>
                  <a:gd name="T30" fmla="*/ 19 w 201"/>
                  <a:gd name="T31" fmla="*/ 69 h 170"/>
                  <a:gd name="T32" fmla="*/ 28 w 201"/>
                  <a:gd name="T33" fmla="*/ 108 h 170"/>
                  <a:gd name="T34" fmla="*/ 27 w 201"/>
                  <a:gd name="T35" fmla="*/ 119 h 170"/>
                  <a:gd name="T36" fmla="*/ 33 w 201"/>
                  <a:gd name="T37" fmla="*/ 128 h 170"/>
                  <a:gd name="T38" fmla="*/ 43 w 201"/>
                  <a:gd name="T39" fmla="*/ 127 h 170"/>
                  <a:gd name="T40" fmla="*/ 53 w 201"/>
                  <a:gd name="T41" fmla="*/ 136 h 170"/>
                  <a:gd name="T42" fmla="*/ 57 w 201"/>
                  <a:gd name="T43" fmla="*/ 150 h 170"/>
                  <a:gd name="T44" fmla="*/ 78 w 201"/>
                  <a:gd name="T45" fmla="*/ 168 h 170"/>
                  <a:gd name="T46" fmla="*/ 108 w 201"/>
                  <a:gd name="T47" fmla="*/ 158 h 170"/>
                  <a:gd name="T48" fmla="*/ 164 w 201"/>
                  <a:gd name="T49" fmla="*/ 111 h 170"/>
                  <a:gd name="T50" fmla="*/ 192 w 201"/>
                  <a:gd name="T51" fmla="*/ 77 h 170"/>
                  <a:gd name="T52" fmla="*/ 192 w 201"/>
                  <a:gd name="T53" fmla="*/ 73 h 170"/>
                  <a:gd name="T54" fmla="*/ 200 w 201"/>
                  <a:gd name="T55" fmla="*/ 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70">
                    <a:moveTo>
                      <a:pt x="200" y="41"/>
                    </a:moveTo>
                    <a:cubicBezTo>
                      <a:pt x="200" y="35"/>
                      <a:pt x="197" y="29"/>
                      <a:pt x="197" y="23"/>
                    </a:cubicBezTo>
                    <a:cubicBezTo>
                      <a:pt x="197" y="23"/>
                      <a:pt x="197" y="22"/>
                      <a:pt x="197" y="22"/>
                    </a:cubicBezTo>
                    <a:cubicBezTo>
                      <a:pt x="189" y="22"/>
                      <a:pt x="181" y="25"/>
                      <a:pt x="175" y="30"/>
                    </a:cubicBezTo>
                    <a:cubicBezTo>
                      <a:pt x="167" y="39"/>
                      <a:pt x="162" y="50"/>
                      <a:pt x="159" y="62"/>
                    </a:cubicBezTo>
                    <a:cubicBezTo>
                      <a:pt x="158" y="66"/>
                      <a:pt x="156" y="72"/>
                      <a:pt x="152" y="73"/>
                    </a:cubicBezTo>
                    <a:cubicBezTo>
                      <a:pt x="147" y="74"/>
                      <a:pt x="143" y="69"/>
                      <a:pt x="142" y="63"/>
                    </a:cubicBezTo>
                    <a:cubicBezTo>
                      <a:pt x="142" y="58"/>
                      <a:pt x="143" y="53"/>
                      <a:pt x="141" y="48"/>
                    </a:cubicBezTo>
                    <a:cubicBezTo>
                      <a:pt x="139" y="40"/>
                      <a:pt x="130" y="36"/>
                      <a:pt x="122" y="33"/>
                    </a:cubicBezTo>
                    <a:cubicBezTo>
                      <a:pt x="114" y="30"/>
                      <a:pt x="105" y="27"/>
                      <a:pt x="101" y="19"/>
                    </a:cubicBezTo>
                    <a:cubicBezTo>
                      <a:pt x="99" y="14"/>
                      <a:pt x="98" y="8"/>
                      <a:pt x="94" y="4"/>
                    </a:cubicBezTo>
                    <a:cubicBezTo>
                      <a:pt x="89" y="0"/>
                      <a:pt x="82" y="3"/>
                      <a:pt x="76" y="5"/>
                    </a:cubicBezTo>
                    <a:cubicBezTo>
                      <a:pt x="66" y="9"/>
                      <a:pt x="55" y="13"/>
                      <a:pt x="45" y="18"/>
                    </a:cubicBezTo>
                    <a:cubicBezTo>
                      <a:pt x="37" y="21"/>
                      <a:pt x="28" y="25"/>
                      <a:pt x="19" y="23"/>
                    </a:cubicBezTo>
                    <a:cubicBezTo>
                      <a:pt x="11" y="22"/>
                      <a:pt x="5" y="17"/>
                      <a:pt x="0" y="11"/>
                    </a:cubicBezTo>
                    <a:cubicBezTo>
                      <a:pt x="3" y="31"/>
                      <a:pt x="11" y="50"/>
                      <a:pt x="19" y="69"/>
                    </a:cubicBezTo>
                    <a:cubicBezTo>
                      <a:pt x="24" y="82"/>
                      <a:pt x="30" y="95"/>
                      <a:pt x="28" y="108"/>
                    </a:cubicBezTo>
                    <a:cubicBezTo>
                      <a:pt x="28" y="112"/>
                      <a:pt x="27" y="115"/>
                      <a:pt x="27" y="119"/>
                    </a:cubicBezTo>
                    <a:cubicBezTo>
                      <a:pt x="27" y="123"/>
                      <a:pt x="29" y="127"/>
                      <a:pt x="33" y="128"/>
                    </a:cubicBezTo>
                    <a:cubicBezTo>
                      <a:pt x="36" y="128"/>
                      <a:pt x="39" y="127"/>
                      <a:pt x="43" y="127"/>
                    </a:cubicBezTo>
                    <a:cubicBezTo>
                      <a:pt x="48" y="127"/>
                      <a:pt x="51" y="131"/>
                      <a:pt x="53" y="136"/>
                    </a:cubicBezTo>
                    <a:cubicBezTo>
                      <a:pt x="55" y="140"/>
                      <a:pt x="55" y="145"/>
                      <a:pt x="57" y="150"/>
                    </a:cubicBezTo>
                    <a:cubicBezTo>
                      <a:pt x="60" y="159"/>
                      <a:pt x="68" y="166"/>
                      <a:pt x="78" y="168"/>
                    </a:cubicBezTo>
                    <a:cubicBezTo>
                      <a:pt x="88" y="170"/>
                      <a:pt x="99" y="163"/>
                      <a:pt x="108" y="158"/>
                    </a:cubicBezTo>
                    <a:cubicBezTo>
                      <a:pt x="130" y="146"/>
                      <a:pt x="148" y="129"/>
                      <a:pt x="164" y="111"/>
                    </a:cubicBezTo>
                    <a:cubicBezTo>
                      <a:pt x="174" y="100"/>
                      <a:pt x="184" y="89"/>
                      <a:pt x="192" y="77"/>
                    </a:cubicBezTo>
                    <a:cubicBezTo>
                      <a:pt x="192" y="76"/>
                      <a:pt x="192" y="74"/>
                      <a:pt x="192" y="73"/>
                    </a:cubicBezTo>
                    <a:cubicBezTo>
                      <a:pt x="192" y="61"/>
                      <a:pt x="201" y="52"/>
                      <a:pt x="200" y="41"/>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6" name="Freeform 559"/>
              <p:cNvSpPr>
                <a:spLocks/>
              </p:cNvSpPr>
              <p:nvPr/>
            </p:nvSpPr>
            <p:spPr bwMode="auto">
              <a:xfrm>
                <a:off x="4613275" y="1195388"/>
                <a:ext cx="500063" cy="485775"/>
              </a:xfrm>
              <a:custGeom>
                <a:avLst/>
                <a:gdLst>
                  <a:gd name="T0" fmla="*/ 127 w 133"/>
                  <a:gd name="T1" fmla="*/ 33 h 129"/>
                  <a:gd name="T2" fmla="*/ 102 w 133"/>
                  <a:gd name="T3" fmla="*/ 22 h 129"/>
                  <a:gd name="T4" fmla="*/ 87 w 133"/>
                  <a:gd name="T5" fmla="*/ 0 h 129"/>
                  <a:gd name="T6" fmla="*/ 59 w 133"/>
                  <a:gd name="T7" fmla="*/ 34 h 129"/>
                  <a:gd name="T8" fmla="*/ 3 w 133"/>
                  <a:gd name="T9" fmla="*/ 81 h 129"/>
                  <a:gd name="T10" fmla="*/ 0 w 133"/>
                  <a:gd name="T11" fmla="*/ 83 h 129"/>
                  <a:gd name="T12" fmla="*/ 4 w 133"/>
                  <a:gd name="T13" fmla="*/ 100 h 129"/>
                  <a:gd name="T14" fmla="*/ 20 w 133"/>
                  <a:gd name="T15" fmla="*/ 123 h 129"/>
                  <a:gd name="T16" fmla="*/ 56 w 133"/>
                  <a:gd name="T17" fmla="*/ 126 h 129"/>
                  <a:gd name="T18" fmla="*/ 93 w 133"/>
                  <a:gd name="T19" fmla="*/ 103 h 129"/>
                  <a:gd name="T20" fmla="*/ 115 w 133"/>
                  <a:gd name="T21" fmla="*/ 71 h 129"/>
                  <a:gd name="T22" fmla="*/ 125 w 133"/>
                  <a:gd name="T23" fmla="*/ 60 h 129"/>
                  <a:gd name="T24" fmla="*/ 133 w 133"/>
                  <a:gd name="T25" fmla="*/ 46 h 129"/>
                  <a:gd name="T26" fmla="*/ 127 w 133"/>
                  <a:gd name="T27" fmla="*/ 3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27" y="33"/>
                    </a:moveTo>
                    <a:cubicBezTo>
                      <a:pt x="118" y="30"/>
                      <a:pt x="109" y="27"/>
                      <a:pt x="102" y="22"/>
                    </a:cubicBezTo>
                    <a:cubicBezTo>
                      <a:pt x="94" y="17"/>
                      <a:pt x="88" y="9"/>
                      <a:pt x="87" y="0"/>
                    </a:cubicBezTo>
                    <a:cubicBezTo>
                      <a:pt x="79" y="12"/>
                      <a:pt x="69" y="23"/>
                      <a:pt x="59" y="34"/>
                    </a:cubicBezTo>
                    <a:cubicBezTo>
                      <a:pt x="43" y="52"/>
                      <a:pt x="25" y="69"/>
                      <a:pt x="3" y="81"/>
                    </a:cubicBezTo>
                    <a:cubicBezTo>
                      <a:pt x="2" y="82"/>
                      <a:pt x="1" y="82"/>
                      <a:pt x="0" y="83"/>
                    </a:cubicBezTo>
                    <a:cubicBezTo>
                      <a:pt x="1" y="89"/>
                      <a:pt x="2" y="95"/>
                      <a:pt x="4" y="100"/>
                    </a:cubicBezTo>
                    <a:cubicBezTo>
                      <a:pt x="7" y="109"/>
                      <a:pt x="12" y="118"/>
                      <a:pt x="20" y="123"/>
                    </a:cubicBezTo>
                    <a:cubicBezTo>
                      <a:pt x="31" y="129"/>
                      <a:pt x="44" y="129"/>
                      <a:pt x="56" y="126"/>
                    </a:cubicBezTo>
                    <a:cubicBezTo>
                      <a:pt x="70" y="123"/>
                      <a:pt x="84" y="114"/>
                      <a:pt x="93" y="103"/>
                    </a:cubicBezTo>
                    <a:cubicBezTo>
                      <a:pt x="102" y="93"/>
                      <a:pt x="107" y="81"/>
                      <a:pt x="115" y="71"/>
                    </a:cubicBezTo>
                    <a:cubicBezTo>
                      <a:pt x="119" y="67"/>
                      <a:pt x="122" y="64"/>
                      <a:pt x="125" y="60"/>
                    </a:cubicBezTo>
                    <a:cubicBezTo>
                      <a:pt x="129" y="56"/>
                      <a:pt x="133" y="51"/>
                      <a:pt x="133" y="46"/>
                    </a:cubicBezTo>
                    <a:cubicBezTo>
                      <a:pt x="133" y="41"/>
                      <a:pt x="131" y="36"/>
                      <a:pt x="127" y="33"/>
                    </a:cubicBezTo>
                    <a:close/>
                  </a:path>
                </a:pathLst>
              </a:custGeom>
              <a:solidFill>
                <a:srgbClr val="FDB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7" name="Freeform 560"/>
              <p:cNvSpPr>
                <a:spLocks/>
              </p:cNvSpPr>
              <p:nvPr/>
            </p:nvSpPr>
            <p:spPr bwMode="auto">
              <a:xfrm>
                <a:off x="4144963" y="3221038"/>
                <a:ext cx="1393825" cy="2795588"/>
              </a:xfrm>
              <a:custGeom>
                <a:avLst/>
                <a:gdLst>
                  <a:gd name="T0" fmla="*/ 362 w 370"/>
                  <a:gd name="T1" fmla="*/ 45 h 743"/>
                  <a:gd name="T2" fmla="*/ 336 w 370"/>
                  <a:gd name="T3" fmla="*/ 19 h 743"/>
                  <a:gd name="T4" fmla="*/ 300 w 370"/>
                  <a:gd name="T5" fmla="*/ 9 h 743"/>
                  <a:gd name="T6" fmla="*/ 148 w 370"/>
                  <a:gd name="T7" fmla="*/ 8 h 743"/>
                  <a:gd name="T8" fmla="*/ 130 w 370"/>
                  <a:gd name="T9" fmla="*/ 35 h 743"/>
                  <a:gd name="T10" fmla="*/ 88 w 370"/>
                  <a:gd name="T11" fmla="*/ 107 h 743"/>
                  <a:gd name="T12" fmla="*/ 19 w 370"/>
                  <a:gd name="T13" fmla="*/ 241 h 743"/>
                  <a:gd name="T14" fmla="*/ 12 w 370"/>
                  <a:gd name="T15" fmla="*/ 376 h 743"/>
                  <a:gd name="T16" fmla="*/ 40 w 370"/>
                  <a:gd name="T17" fmla="*/ 499 h 743"/>
                  <a:gd name="T18" fmla="*/ 41 w 370"/>
                  <a:gd name="T19" fmla="*/ 596 h 743"/>
                  <a:gd name="T20" fmla="*/ 60 w 370"/>
                  <a:gd name="T21" fmla="*/ 690 h 743"/>
                  <a:gd name="T22" fmla="*/ 136 w 370"/>
                  <a:gd name="T23" fmla="*/ 743 h 743"/>
                  <a:gd name="T24" fmla="*/ 172 w 370"/>
                  <a:gd name="T25" fmla="*/ 733 h 743"/>
                  <a:gd name="T26" fmla="*/ 193 w 370"/>
                  <a:gd name="T27" fmla="*/ 701 h 743"/>
                  <a:gd name="T28" fmla="*/ 182 w 370"/>
                  <a:gd name="T29" fmla="*/ 496 h 743"/>
                  <a:gd name="T30" fmla="*/ 188 w 370"/>
                  <a:gd name="T31" fmla="*/ 431 h 743"/>
                  <a:gd name="T32" fmla="*/ 154 w 370"/>
                  <a:gd name="T33" fmla="*/ 311 h 743"/>
                  <a:gd name="T34" fmla="*/ 151 w 370"/>
                  <a:gd name="T35" fmla="*/ 303 h 743"/>
                  <a:gd name="T36" fmla="*/ 161 w 370"/>
                  <a:gd name="T37" fmla="*/ 294 h 743"/>
                  <a:gd name="T38" fmla="*/ 256 w 370"/>
                  <a:gd name="T39" fmla="*/ 212 h 743"/>
                  <a:gd name="T40" fmla="*/ 317 w 370"/>
                  <a:gd name="T41" fmla="*/ 164 h 743"/>
                  <a:gd name="T42" fmla="*/ 347 w 370"/>
                  <a:gd name="T43" fmla="*/ 128 h 743"/>
                  <a:gd name="T44" fmla="*/ 362 w 370"/>
                  <a:gd name="T45" fmla="*/ 98 h 743"/>
                  <a:gd name="T46" fmla="*/ 362 w 370"/>
                  <a:gd name="T47" fmla="*/ 4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0" h="743">
                    <a:moveTo>
                      <a:pt x="362" y="45"/>
                    </a:moveTo>
                    <a:cubicBezTo>
                      <a:pt x="357" y="34"/>
                      <a:pt x="347" y="25"/>
                      <a:pt x="336" y="19"/>
                    </a:cubicBezTo>
                    <a:cubicBezTo>
                      <a:pt x="324" y="14"/>
                      <a:pt x="312" y="11"/>
                      <a:pt x="300" y="9"/>
                    </a:cubicBezTo>
                    <a:cubicBezTo>
                      <a:pt x="250" y="0"/>
                      <a:pt x="198" y="3"/>
                      <a:pt x="148" y="8"/>
                    </a:cubicBezTo>
                    <a:cubicBezTo>
                      <a:pt x="142" y="17"/>
                      <a:pt x="136" y="26"/>
                      <a:pt x="130" y="35"/>
                    </a:cubicBezTo>
                    <a:cubicBezTo>
                      <a:pt x="116" y="59"/>
                      <a:pt x="102" y="83"/>
                      <a:pt x="88" y="107"/>
                    </a:cubicBezTo>
                    <a:cubicBezTo>
                      <a:pt x="63" y="150"/>
                      <a:pt x="39" y="195"/>
                      <a:pt x="19" y="241"/>
                    </a:cubicBezTo>
                    <a:cubicBezTo>
                      <a:pt x="0" y="284"/>
                      <a:pt x="2" y="331"/>
                      <a:pt x="12" y="376"/>
                    </a:cubicBezTo>
                    <a:cubicBezTo>
                      <a:pt x="21" y="417"/>
                      <a:pt x="36" y="457"/>
                      <a:pt x="40" y="499"/>
                    </a:cubicBezTo>
                    <a:cubicBezTo>
                      <a:pt x="43" y="531"/>
                      <a:pt x="41" y="564"/>
                      <a:pt x="41" y="596"/>
                    </a:cubicBezTo>
                    <a:cubicBezTo>
                      <a:pt x="41" y="628"/>
                      <a:pt x="45" y="661"/>
                      <a:pt x="60" y="690"/>
                    </a:cubicBezTo>
                    <a:cubicBezTo>
                      <a:pt x="75" y="718"/>
                      <a:pt x="103" y="742"/>
                      <a:pt x="136" y="743"/>
                    </a:cubicBezTo>
                    <a:cubicBezTo>
                      <a:pt x="148" y="743"/>
                      <a:pt x="162" y="740"/>
                      <a:pt x="172" y="733"/>
                    </a:cubicBezTo>
                    <a:cubicBezTo>
                      <a:pt x="182" y="725"/>
                      <a:pt x="189" y="713"/>
                      <a:pt x="193" y="701"/>
                    </a:cubicBezTo>
                    <a:cubicBezTo>
                      <a:pt x="214" y="635"/>
                      <a:pt x="182" y="565"/>
                      <a:pt x="182" y="496"/>
                    </a:cubicBezTo>
                    <a:cubicBezTo>
                      <a:pt x="182" y="474"/>
                      <a:pt x="186" y="453"/>
                      <a:pt x="188" y="431"/>
                    </a:cubicBezTo>
                    <a:cubicBezTo>
                      <a:pt x="192" y="389"/>
                      <a:pt x="180" y="345"/>
                      <a:pt x="154" y="311"/>
                    </a:cubicBezTo>
                    <a:cubicBezTo>
                      <a:pt x="153" y="308"/>
                      <a:pt x="151" y="306"/>
                      <a:pt x="151" y="303"/>
                    </a:cubicBezTo>
                    <a:cubicBezTo>
                      <a:pt x="151" y="298"/>
                      <a:pt x="157" y="296"/>
                      <a:pt x="161" y="294"/>
                    </a:cubicBezTo>
                    <a:cubicBezTo>
                      <a:pt x="201" y="279"/>
                      <a:pt x="224" y="240"/>
                      <a:pt x="256" y="212"/>
                    </a:cubicBezTo>
                    <a:cubicBezTo>
                      <a:pt x="275" y="195"/>
                      <a:pt x="298" y="181"/>
                      <a:pt x="317" y="164"/>
                    </a:cubicBezTo>
                    <a:cubicBezTo>
                      <a:pt x="329" y="153"/>
                      <a:pt x="339" y="141"/>
                      <a:pt x="347" y="128"/>
                    </a:cubicBezTo>
                    <a:cubicBezTo>
                      <a:pt x="353" y="119"/>
                      <a:pt x="357" y="108"/>
                      <a:pt x="362" y="98"/>
                    </a:cubicBezTo>
                    <a:cubicBezTo>
                      <a:pt x="366" y="81"/>
                      <a:pt x="370" y="62"/>
                      <a:pt x="362"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28" name="Freeform 561"/>
              <p:cNvSpPr>
                <a:spLocks/>
              </p:cNvSpPr>
              <p:nvPr/>
            </p:nvSpPr>
            <p:spPr bwMode="auto">
              <a:xfrm>
                <a:off x="3252788" y="2930525"/>
                <a:ext cx="1450975" cy="2355850"/>
              </a:xfrm>
              <a:custGeom>
                <a:avLst/>
                <a:gdLst>
                  <a:gd name="T0" fmla="*/ 281 w 385"/>
                  <a:gd name="T1" fmla="*/ 222 h 626"/>
                  <a:gd name="T2" fmla="*/ 308 w 385"/>
                  <a:gd name="T3" fmla="*/ 213 h 626"/>
                  <a:gd name="T4" fmla="*/ 325 w 385"/>
                  <a:gd name="T5" fmla="*/ 184 h 626"/>
                  <a:gd name="T6" fmla="*/ 367 w 385"/>
                  <a:gd name="T7" fmla="*/ 112 h 626"/>
                  <a:gd name="T8" fmla="*/ 385 w 385"/>
                  <a:gd name="T9" fmla="*/ 85 h 626"/>
                  <a:gd name="T10" fmla="*/ 356 w 385"/>
                  <a:gd name="T11" fmla="*/ 88 h 626"/>
                  <a:gd name="T12" fmla="*/ 332 w 385"/>
                  <a:gd name="T13" fmla="*/ 10 h 626"/>
                  <a:gd name="T14" fmla="*/ 287 w 385"/>
                  <a:gd name="T15" fmla="*/ 3 h 626"/>
                  <a:gd name="T16" fmla="*/ 234 w 385"/>
                  <a:gd name="T17" fmla="*/ 26 h 626"/>
                  <a:gd name="T18" fmla="*/ 80 w 385"/>
                  <a:gd name="T19" fmla="*/ 127 h 626"/>
                  <a:gd name="T20" fmla="*/ 9 w 385"/>
                  <a:gd name="T21" fmla="*/ 220 h 626"/>
                  <a:gd name="T22" fmla="*/ 1 w 385"/>
                  <a:gd name="T23" fmla="*/ 289 h 626"/>
                  <a:gd name="T24" fmla="*/ 3 w 385"/>
                  <a:gd name="T25" fmla="*/ 325 h 626"/>
                  <a:gd name="T26" fmla="*/ 13 w 385"/>
                  <a:gd name="T27" fmla="*/ 357 h 626"/>
                  <a:gd name="T28" fmla="*/ 24 w 385"/>
                  <a:gd name="T29" fmla="*/ 452 h 626"/>
                  <a:gd name="T30" fmla="*/ 19 w 385"/>
                  <a:gd name="T31" fmla="*/ 497 h 626"/>
                  <a:gd name="T32" fmla="*/ 25 w 385"/>
                  <a:gd name="T33" fmla="*/ 546 h 626"/>
                  <a:gd name="T34" fmla="*/ 47 w 385"/>
                  <a:gd name="T35" fmla="*/ 608 h 626"/>
                  <a:gd name="T36" fmla="*/ 110 w 385"/>
                  <a:gd name="T37" fmla="*/ 625 h 626"/>
                  <a:gd name="T38" fmla="*/ 163 w 385"/>
                  <a:gd name="T39" fmla="*/ 608 h 626"/>
                  <a:gd name="T40" fmla="*/ 166 w 385"/>
                  <a:gd name="T41" fmla="*/ 525 h 626"/>
                  <a:gd name="T42" fmla="*/ 171 w 385"/>
                  <a:gd name="T43" fmla="*/ 429 h 626"/>
                  <a:gd name="T44" fmla="*/ 180 w 385"/>
                  <a:gd name="T45" fmla="*/ 344 h 626"/>
                  <a:gd name="T46" fmla="*/ 154 w 385"/>
                  <a:gd name="T47" fmla="*/ 264 h 626"/>
                  <a:gd name="T48" fmla="*/ 281 w 385"/>
                  <a:gd name="T49" fmla="*/ 222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5" h="626">
                    <a:moveTo>
                      <a:pt x="281" y="222"/>
                    </a:moveTo>
                    <a:cubicBezTo>
                      <a:pt x="290" y="219"/>
                      <a:pt x="300" y="216"/>
                      <a:pt x="308" y="213"/>
                    </a:cubicBezTo>
                    <a:cubicBezTo>
                      <a:pt x="314" y="203"/>
                      <a:pt x="319" y="193"/>
                      <a:pt x="325" y="184"/>
                    </a:cubicBezTo>
                    <a:cubicBezTo>
                      <a:pt x="339" y="160"/>
                      <a:pt x="353" y="136"/>
                      <a:pt x="367" y="112"/>
                    </a:cubicBezTo>
                    <a:cubicBezTo>
                      <a:pt x="373" y="103"/>
                      <a:pt x="379" y="94"/>
                      <a:pt x="385" y="85"/>
                    </a:cubicBezTo>
                    <a:cubicBezTo>
                      <a:pt x="375" y="86"/>
                      <a:pt x="365" y="87"/>
                      <a:pt x="356" y="88"/>
                    </a:cubicBezTo>
                    <a:cubicBezTo>
                      <a:pt x="343" y="63"/>
                      <a:pt x="335" y="37"/>
                      <a:pt x="332" y="10"/>
                    </a:cubicBezTo>
                    <a:cubicBezTo>
                      <a:pt x="319" y="2"/>
                      <a:pt x="302" y="0"/>
                      <a:pt x="287" y="3"/>
                    </a:cubicBezTo>
                    <a:cubicBezTo>
                      <a:pt x="268" y="6"/>
                      <a:pt x="251" y="16"/>
                      <a:pt x="234" y="26"/>
                    </a:cubicBezTo>
                    <a:cubicBezTo>
                      <a:pt x="181" y="56"/>
                      <a:pt x="127" y="87"/>
                      <a:pt x="80" y="127"/>
                    </a:cubicBezTo>
                    <a:cubicBezTo>
                      <a:pt x="50" y="152"/>
                      <a:pt x="22" y="182"/>
                      <a:pt x="9" y="220"/>
                    </a:cubicBezTo>
                    <a:cubicBezTo>
                      <a:pt x="2" y="242"/>
                      <a:pt x="0" y="266"/>
                      <a:pt x="1" y="289"/>
                    </a:cubicBezTo>
                    <a:cubicBezTo>
                      <a:pt x="1" y="301"/>
                      <a:pt x="2" y="313"/>
                      <a:pt x="3" y="325"/>
                    </a:cubicBezTo>
                    <a:cubicBezTo>
                      <a:pt x="4" y="336"/>
                      <a:pt x="9" y="346"/>
                      <a:pt x="13" y="357"/>
                    </a:cubicBezTo>
                    <a:cubicBezTo>
                      <a:pt x="22" y="388"/>
                      <a:pt x="26" y="420"/>
                      <a:pt x="24" y="452"/>
                    </a:cubicBezTo>
                    <a:cubicBezTo>
                      <a:pt x="23" y="467"/>
                      <a:pt x="17" y="483"/>
                      <a:pt x="19" y="497"/>
                    </a:cubicBezTo>
                    <a:cubicBezTo>
                      <a:pt x="21" y="513"/>
                      <a:pt x="23" y="530"/>
                      <a:pt x="25" y="546"/>
                    </a:cubicBezTo>
                    <a:cubicBezTo>
                      <a:pt x="27" y="568"/>
                      <a:pt x="30" y="593"/>
                      <a:pt x="47" y="608"/>
                    </a:cubicBezTo>
                    <a:cubicBezTo>
                      <a:pt x="63" y="624"/>
                      <a:pt x="87" y="625"/>
                      <a:pt x="110" y="625"/>
                    </a:cubicBezTo>
                    <a:cubicBezTo>
                      <a:pt x="129" y="626"/>
                      <a:pt x="152" y="625"/>
                      <a:pt x="163" y="608"/>
                    </a:cubicBezTo>
                    <a:cubicBezTo>
                      <a:pt x="177" y="586"/>
                      <a:pt x="166" y="549"/>
                      <a:pt x="166" y="525"/>
                    </a:cubicBezTo>
                    <a:cubicBezTo>
                      <a:pt x="165" y="493"/>
                      <a:pt x="167" y="461"/>
                      <a:pt x="171" y="429"/>
                    </a:cubicBezTo>
                    <a:cubicBezTo>
                      <a:pt x="175" y="401"/>
                      <a:pt x="180" y="373"/>
                      <a:pt x="180" y="344"/>
                    </a:cubicBezTo>
                    <a:cubicBezTo>
                      <a:pt x="179" y="315"/>
                      <a:pt x="172" y="286"/>
                      <a:pt x="154" y="264"/>
                    </a:cubicBezTo>
                    <a:cubicBezTo>
                      <a:pt x="197" y="251"/>
                      <a:pt x="239" y="236"/>
                      <a:pt x="281" y="2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1" name="Freeform 644"/>
              <p:cNvSpPr>
                <a:spLocks/>
              </p:cNvSpPr>
              <p:nvPr/>
            </p:nvSpPr>
            <p:spPr bwMode="auto">
              <a:xfrm>
                <a:off x="3471863" y="2151063"/>
                <a:ext cx="1081088" cy="1268413"/>
              </a:xfrm>
              <a:custGeom>
                <a:avLst/>
                <a:gdLst>
                  <a:gd name="T0" fmla="*/ 287 w 287"/>
                  <a:gd name="T1" fmla="*/ 115 h 337"/>
                  <a:gd name="T2" fmla="*/ 283 w 287"/>
                  <a:gd name="T3" fmla="*/ 78 h 337"/>
                  <a:gd name="T4" fmla="*/ 273 w 287"/>
                  <a:gd name="T5" fmla="*/ 15 h 337"/>
                  <a:gd name="T6" fmla="*/ 232 w 287"/>
                  <a:gd name="T7" fmla="*/ 0 h 337"/>
                  <a:gd name="T8" fmla="*/ 224 w 287"/>
                  <a:gd name="T9" fmla="*/ 60 h 337"/>
                  <a:gd name="T10" fmla="*/ 200 w 287"/>
                  <a:gd name="T11" fmla="*/ 95 h 337"/>
                  <a:gd name="T12" fmla="*/ 175 w 287"/>
                  <a:gd name="T13" fmla="*/ 143 h 337"/>
                  <a:gd name="T14" fmla="*/ 137 w 287"/>
                  <a:gd name="T15" fmla="*/ 227 h 337"/>
                  <a:gd name="T16" fmla="*/ 130 w 287"/>
                  <a:gd name="T17" fmla="*/ 226 h 337"/>
                  <a:gd name="T18" fmla="*/ 85 w 287"/>
                  <a:gd name="T19" fmla="*/ 231 h 337"/>
                  <a:gd name="T20" fmla="*/ 42 w 287"/>
                  <a:gd name="T21" fmla="*/ 245 h 337"/>
                  <a:gd name="T22" fmla="*/ 18 w 287"/>
                  <a:gd name="T23" fmla="*/ 273 h 337"/>
                  <a:gd name="T24" fmla="*/ 0 w 287"/>
                  <a:gd name="T25" fmla="*/ 321 h 337"/>
                  <a:gd name="T26" fmla="*/ 0 w 287"/>
                  <a:gd name="T27" fmla="*/ 328 h 337"/>
                  <a:gd name="T28" fmla="*/ 5 w 287"/>
                  <a:gd name="T29" fmla="*/ 333 h 337"/>
                  <a:gd name="T30" fmla="*/ 14 w 287"/>
                  <a:gd name="T31" fmla="*/ 327 h 337"/>
                  <a:gd name="T32" fmla="*/ 21 w 287"/>
                  <a:gd name="T33" fmla="*/ 314 h 337"/>
                  <a:gd name="T34" fmla="*/ 19 w 287"/>
                  <a:gd name="T35" fmla="*/ 324 h 337"/>
                  <a:gd name="T36" fmla="*/ 20 w 287"/>
                  <a:gd name="T37" fmla="*/ 333 h 337"/>
                  <a:gd name="T38" fmla="*/ 32 w 287"/>
                  <a:gd name="T39" fmla="*/ 333 h 337"/>
                  <a:gd name="T40" fmla="*/ 37 w 287"/>
                  <a:gd name="T41" fmla="*/ 322 h 337"/>
                  <a:gd name="T42" fmla="*/ 64 w 287"/>
                  <a:gd name="T43" fmla="*/ 272 h 337"/>
                  <a:gd name="T44" fmla="*/ 76 w 287"/>
                  <a:gd name="T45" fmla="*/ 266 h 337"/>
                  <a:gd name="T46" fmla="*/ 88 w 287"/>
                  <a:gd name="T47" fmla="*/ 271 h 337"/>
                  <a:gd name="T48" fmla="*/ 86 w 287"/>
                  <a:gd name="T49" fmla="*/ 285 h 337"/>
                  <a:gd name="T50" fmla="*/ 74 w 287"/>
                  <a:gd name="T51" fmla="*/ 295 h 337"/>
                  <a:gd name="T52" fmla="*/ 55 w 287"/>
                  <a:gd name="T53" fmla="*/ 308 h 337"/>
                  <a:gd name="T54" fmla="*/ 49 w 287"/>
                  <a:gd name="T55" fmla="*/ 321 h 337"/>
                  <a:gd name="T56" fmla="*/ 56 w 287"/>
                  <a:gd name="T57" fmla="*/ 327 h 337"/>
                  <a:gd name="T58" fmla="*/ 66 w 287"/>
                  <a:gd name="T59" fmla="*/ 325 h 337"/>
                  <a:gd name="T60" fmla="*/ 92 w 287"/>
                  <a:gd name="T61" fmla="*/ 313 h 337"/>
                  <a:gd name="T62" fmla="*/ 126 w 287"/>
                  <a:gd name="T63" fmla="*/ 292 h 337"/>
                  <a:gd name="T64" fmla="*/ 154 w 287"/>
                  <a:gd name="T65" fmla="*/ 262 h 337"/>
                  <a:gd name="T66" fmla="*/ 221 w 287"/>
                  <a:gd name="T67" fmla="*/ 200 h 337"/>
                  <a:gd name="T68" fmla="*/ 281 w 287"/>
                  <a:gd name="T69" fmla="*/ 127 h 337"/>
                  <a:gd name="T70" fmla="*/ 287 w 287"/>
                  <a:gd name="T71" fmla="*/ 115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7" h="337">
                    <a:moveTo>
                      <a:pt x="287" y="115"/>
                    </a:moveTo>
                    <a:cubicBezTo>
                      <a:pt x="287" y="103"/>
                      <a:pt x="285" y="90"/>
                      <a:pt x="283" y="78"/>
                    </a:cubicBezTo>
                    <a:cubicBezTo>
                      <a:pt x="280" y="57"/>
                      <a:pt x="277" y="36"/>
                      <a:pt x="273" y="15"/>
                    </a:cubicBezTo>
                    <a:cubicBezTo>
                      <a:pt x="259" y="13"/>
                      <a:pt x="244" y="8"/>
                      <a:pt x="232" y="0"/>
                    </a:cubicBezTo>
                    <a:cubicBezTo>
                      <a:pt x="233" y="21"/>
                      <a:pt x="232" y="42"/>
                      <a:pt x="224" y="60"/>
                    </a:cubicBezTo>
                    <a:cubicBezTo>
                      <a:pt x="218" y="73"/>
                      <a:pt x="208" y="83"/>
                      <a:pt x="200" y="95"/>
                    </a:cubicBezTo>
                    <a:cubicBezTo>
                      <a:pt x="190" y="110"/>
                      <a:pt x="183" y="126"/>
                      <a:pt x="175" y="143"/>
                    </a:cubicBezTo>
                    <a:cubicBezTo>
                      <a:pt x="162" y="171"/>
                      <a:pt x="149" y="199"/>
                      <a:pt x="137" y="227"/>
                    </a:cubicBezTo>
                    <a:cubicBezTo>
                      <a:pt x="135" y="227"/>
                      <a:pt x="132" y="227"/>
                      <a:pt x="130" y="226"/>
                    </a:cubicBezTo>
                    <a:cubicBezTo>
                      <a:pt x="116" y="229"/>
                      <a:pt x="100" y="229"/>
                      <a:pt x="85" y="231"/>
                    </a:cubicBezTo>
                    <a:cubicBezTo>
                      <a:pt x="70" y="233"/>
                      <a:pt x="55" y="236"/>
                      <a:pt x="42" y="245"/>
                    </a:cubicBezTo>
                    <a:cubicBezTo>
                      <a:pt x="32" y="252"/>
                      <a:pt x="24" y="262"/>
                      <a:pt x="18" y="273"/>
                    </a:cubicBezTo>
                    <a:cubicBezTo>
                      <a:pt x="9" y="288"/>
                      <a:pt x="3" y="304"/>
                      <a:pt x="0" y="321"/>
                    </a:cubicBezTo>
                    <a:cubicBezTo>
                      <a:pt x="0" y="324"/>
                      <a:pt x="0" y="326"/>
                      <a:pt x="0" y="328"/>
                    </a:cubicBezTo>
                    <a:cubicBezTo>
                      <a:pt x="1" y="330"/>
                      <a:pt x="2" y="333"/>
                      <a:pt x="5" y="333"/>
                    </a:cubicBezTo>
                    <a:cubicBezTo>
                      <a:pt x="9" y="334"/>
                      <a:pt x="12" y="330"/>
                      <a:pt x="14" y="327"/>
                    </a:cubicBezTo>
                    <a:cubicBezTo>
                      <a:pt x="16" y="323"/>
                      <a:pt x="19" y="318"/>
                      <a:pt x="21" y="314"/>
                    </a:cubicBezTo>
                    <a:cubicBezTo>
                      <a:pt x="20" y="317"/>
                      <a:pt x="19" y="321"/>
                      <a:pt x="19" y="324"/>
                    </a:cubicBezTo>
                    <a:cubicBezTo>
                      <a:pt x="18" y="327"/>
                      <a:pt x="18" y="331"/>
                      <a:pt x="20" y="333"/>
                    </a:cubicBezTo>
                    <a:cubicBezTo>
                      <a:pt x="23" y="337"/>
                      <a:pt x="28" y="336"/>
                      <a:pt x="32" y="333"/>
                    </a:cubicBezTo>
                    <a:cubicBezTo>
                      <a:pt x="35" y="330"/>
                      <a:pt x="36" y="326"/>
                      <a:pt x="37" y="322"/>
                    </a:cubicBezTo>
                    <a:cubicBezTo>
                      <a:pt x="43" y="303"/>
                      <a:pt x="49" y="285"/>
                      <a:pt x="64" y="272"/>
                    </a:cubicBezTo>
                    <a:cubicBezTo>
                      <a:pt x="67" y="269"/>
                      <a:pt x="71" y="267"/>
                      <a:pt x="76" y="266"/>
                    </a:cubicBezTo>
                    <a:cubicBezTo>
                      <a:pt x="80" y="265"/>
                      <a:pt x="85" y="267"/>
                      <a:pt x="88" y="271"/>
                    </a:cubicBezTo>
                    <a:cubicBezTo>
                      <a:pt x="91" y="275"/>
                      <a:pt x="89" y="281"/>
                      <a:pt x="86" y="285"/>
                    </a:cubicBezTo>
                    <a:cubicBezTo>
                      <a:pt x="83" y="289"/>
                      <a:pt x="78" y="292"/>
                      <a:pt x="74" y="295"/>
                    </a:cubicBezTo>
                    <a:cubicBezTo>
                      <a:pt x="68" y="299"/>
                      <a:pt x="61" y="304"/>
                      <a:pt x="55" y="308"/>
                    </a:cubicBezTo>
                    <a:cubicBezTo>
                      <a:pt x="51" y="312"/>
                      <a:pt x="47" y="316"/>
                      <a:pt x="49" y="321"/>
                    </a:cubicBezTo>
                    <a:cubicBezTo>
                      <a:pt x="50" y="324"/>
                      <a:pt x="53" y="326"/>
                      <a:pt x="56" y="327"/>
                    </a:cubicBezTo>
                    <a:cubicBezTo>
                      <a:pt x="60" y="327"/>
                      <a:pt x="63" y="326"/>
                      <a:pt x="66" y="325"/>
                    </a:cubicBezTo>
                    <a:cubicBezTo>
                      <a:pt x="75" y="322"/>
                      <a:pt x="84" y="317"/>
                      <a:pt x="92" y="313"/>
                    </a:cubicBezTo>
                    <a:cubicBezTo>
                      <a:pt x="104" y="306"/>
                      <a:pt x="116" y="300"/>
                      <a:pt x="126" y="292"/>
                    </a:cubicBezTo>
                    <a:cubicBezTo>
                      <a:pt x="137" y="283"/>
                      <a:pt x="145" y="272"/>
                      <a:pt x="154" y="262"/>
                    </a:cubicBezTo>
                    <a:cubicBezTo>
                      <a:pt x="174" y="239"/>
                      <a:pt x="197" y="218"/>
                      <a:pt x="221" y="200"/>
                    </a:cubicBezTo>
                    <a:cubicBezTo>
                      <a:pt x="247" y="181"/>
                      <a:pt x="266" y="155"/>
                      <a:pt x="281" y="127"/>
                    </a:cubicBezTo>
                    <a:cubicBezTo>
                      <a:pt x="283" y="123"/>
                      <a:pt x="285" y="119"/>
                      <a:pt x="287" y="115"/>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5" name="Freeform 648"/>
              <p:cNvSpPr>
                <a:spLocks/>
              </p:cNvSpPr>
              <p:nvPr/>
            </p:nvSpPr>
            <p:spPr bwMode="auto">
              <a:xfrm>
                <a:off x="4695825" y="2411413"/>
                <a:ext cx="1103313" cy="1466850"/>
              </a:xfrm>
              <a:custGeom>
                <a:avLst/>
                <a:gdLst>
                  <a:gd name="T0" fmla="*/ 291 w 293"/>
                  <a:gd name="T1" fmla="*/ 10 h 390"/>
                  <a:gd name="T2" fmla="*/ 289 w 293"/>
                  <a:gd name="T3" fmla="*/ 0 h 390"/>
                  <a:gd name="T4" fmla="*/ 277 w 293"/>
                  <a:gd name="T5" fmla="*/ 3 h 390"/>
                  <a:gd name="T6" fmla="*/ 205 w 293"/>
                  <a:gd name="T7" fmla="*/ 7 h 390"/>
                  <a:gd name="T8" fmla="*/ 217 w 293"/>
                  <a:gd name="T9" fmla="*/ 63 h 390"/>
                  <a:gd name="T10" fmla="*/ 218 w 293"/>
                  <a:gd name="T11" fmla="*/ 74 h 390"/>
                  <a:gd name="T12" fmla="*/ 207 w 293"/>
                  <a:gd name="T13" fmla="*/ 87 h 390"/>
                  <a:gd name="T14" fmla="*/ 191 w 293"/>
                  <a:gd name="T15" fmla="*/ 102 h 390"/>
                  <a:gd name="T16" fmla="*/ 162 w 293"/>
                  <a:gd name="T17" fmla="*/ 133 h 390"/>
                  <a:gd name="T18" fmla="*/ 112 w 293"/>
                  <a:gd name="T19" fmla="*/ 202 h 390"/>
                  <a:gd name="T20" fmla="*/ 49 w 293"/>
                  <a:gd name="T21" fmla="*/ 262 h 390"/>
                  <a:gd name="T22" fmla="*/ 18 w 293"/>
                  <a:gd name="T23" fmla="*/ 316 h 390"/>
                  <a:gd name="T24" fmla="*/ 2 w 293"/>
                  <a:gd name="T25" fmla="*/ 354 h 390"/>
                  <a:gd name="T26" fmla="*/ 0 w 293"/>
                  <a:gd name="T27" fmla="*/ 363 h 390"/>
                  <a:gd name="T28" fmla="*/ 4 w 293"/>
                  <a:gd name="T29" fmla="*/ 370 h 390"/>
                  <a:gd name="T30" fmla="*/ 13 w 293"/>
                  <a:gd name="T31" fmla="*/ 368 h 390"/>
                  <a:gd name="T32" fmla="*/ 18 w 293"/>
                  <a:gd name="T33" fmla="*/ 360 h 390"/>
                  <a:gd name="T34" fmla="*/ 50 w 293"/>
                  <a:gd name="T35" fmla="*/ 313 h 390"/>
                  <a:gd name="T36" fmla="*/ 24 w 293"/>
                  <a:gd name="T37" fmla="*/ 375 h 390"/>
                  <a:gd name="T38" fmla="*/ 26 w 293"/>
                  <a:gd name="T39" fmla="*/ 387 h 390"/>
                  <a:gd name="T40" fmla="*/ 32 w 293"/>
                  <a:gd name="T41" fmla="*/ 387 h 390"/>
                  <a:gd name="T42" fmla="*/ 41 w 293"/>
                  <a:gd name="T43" fmla="*/ 378 h 390"/>
                  <a:gd name="T44" fmla="*/ 68 w 293"/>
                  <a:gd name="T45" fmla="*/ 334 h 390"/>
                  <a:gd name="T46" fmla="*/ 47 w 293"/>
                  <a:gd name="T47" fmla="*/ 378 h 390"/>
                  <a:gd name="T48" fmla="*/ 47 w 293"/>
                  <a:gd name="T49" fmla="*/ 385 h 390"/>
                  <a:gd name="T50" fmla="*/ 58 w 293"/>
                  <a:gd name="T51" fmla="*/ 386 h 390"/>
                  <a:gd name="T52" fmla="*/ 91 w 293"/>
                  <a:gd name="T53" fmla="*/ 335 h 390"/>
                  <a:gd name="T54" fmla="*/ 74 w 293"/>
                  <a:gd name="T55" fmla="*/ 379 h 390"/>
                  <a:gd name="T56" fmla="*/ 80 w 293"/>
                  <a:gd name="T57" fmla="*/ 386 h 390"/>
                  <a:gd name="T58" fmla="*/ 90 w 293"/>
                  <a:gd name="T59" fmla="*/ 377 h 390"/>
                  <a:gd name="T60" fmla="*/ 107 w 293"/>
                  <a:gd name="T61" fmla="*/ 341 h 390"/>
                  <a:gd name="T62" fmla="*/ 125 w 293"/>
                  <a:gd name="T63" fmla="*/ 285 h 390"/>
                  <a:gd name="T64" fmla="*/ 132 w 293"/>
                  <a:gd name="T65" fmla="*/ 270 h 390"/>
                  <a:gd name="T66" fmla="*/ 156 w 293"/>
                  <a:gd name="T67" fmla="*/ 247 h 390"/>
                  <a:gd name="T68" fmla="*/ 202 w 293"/>
                  <a:gd name="T69" fmla="*/ 202 h 390"/>
                  <a:gd name="T70" fmla="*/ 269 w 293"/>
                  <a:gd name="T71" fmla="*/ 128 h 390"/>
                  <a:gd name="T72" fmla="*/ 291 w 293"/>
                  <a:gd name="T73" fmla="*/ 53 h 390"/>
                  <a:gd name="T74" fmla="*/ 291 w 293"/>
                  <a:gd name="T75" fmla="*/ 1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390">
                    <a:moveTo>
                      <a:pt x="291" y="10"/>
                    </a:moveTo>
                    <a:cubicBezTo>
                      <a:pt x="291" y="7"/>
                      <a:pt x="290" y="3"/>
                      <a:pt x="289" y="0"/>
                    </a:cubicBezTo>
                    <a:cubicBezTo>
                      <a:pt x="286" y="2"/>
                      <a:pt x="281" y="3"/>
                      <a:pt x="277" y="3"/>
                    </a:cubicBezTo>
                    <a:cubicBezTo>
                      <a:pt x="253" y="7"/>
                      <a:pt x="229" y="8"/>
                      <a:pt x="205" y="7"/>
                    </a:cubicBezTo>
                    <a:cubicBezTo>
                      <a:pt x="207" y="26"/>
                      <a:pt x="211" y="45"/>
                      <a:pt x="217" y="63"/>
                    </a:cubicBezTo>
                    <a:cubicBezTo>
                      <a:pt x="218" y="67"/>
                      <a:pt x="218" y="70"/>
                      <a:pt x="218" y="74"/>
                    </a:cubicBezTo>
                    <a:cubicBezTo>
                      <a:pt x="216" y="81"/>
                      <a:pt x="212" y="83"/>
                      <a:pt x="207" y="87"/>
                    </a:cubicBezTo>
                    <a:cubicBezTo>
                      <a:pt x="201" y="91"/>
                      <a:pt x="196" y="97"/>
                      <a:pt x="191" y="102"/>
                    </a:cubicBezTo>
                    <a:cubicBezTo>
                      <a:pt x="181" y="112"/>
                      <a:pt x="172" y="122"/>
                      <a:pt x="162" y="133"/>
                    </a:cubicBezTo>
                    <a:cubicBezTo>
                      <a:pt x="144" y="155"/>
                      <a:pt x="127" y="178"/>
                      <a:pt x="112" y="202"/>
                    </a:cubicBezTo>
                    <a:cubicBezTo>
                      <a:pt x="96" y="227"/>
                      <a:pt x="68" y="239"/>
                      <a:pt x="49" y="262"/>
                    </a:cubicBezTo>
                    <a:cubicBezTo>
                      <a:pt x="35" y="278"/>
                      <a:pt x="27" y="298"/>
                      <a:pt x="18" y="316"/>
                    </a:cubicBezTo>
                    <a:cubicBezTo>
                      <a:pt x="12" y="329"/>
                      <a:pt x="7" y="341"/>
                      <a:pt x="2" y="354"/>
                    </a:cubicBezTo>
                    <a:cubicBezTo>
                      <a:pt x="1" y="357"/>
                      <a:pt x="0" y="360"/>
                      <a:pt x="0" y="363"/>
                    </a:cubicBezTo>
                    <a:cubicBezTo>
                      <a:pt x="0" y="366"/>
                      <a:pt x="1" y="369"/>
                      <a:pt x="4" y="370"/>
                    </a:cubicBezTo>
                    <a:cubicBezTo>
                      <a:pt x="7" y="371"/>
                      <a:pt x="11" y="370"/>
                      <a:pt x="13" y="368"/>
                    </a:cubicBezTo>
                    <a:cubicBezTo>
                      <a:pt x="15" y="366"/>
                      <a:pt x="17" y="363"/>
                      <a:pt x="18" y="360"/>
                    </a:cubicBezTo>
                    <a:cubicBezTo>
                      <a:pt x="25" y="344"/>
                      <a:pt x="41" y="327"/>
                      <a:pt x="50" y="313"/>
                    </a:cubicBezTo>
                    <a:cubicBezTo>
                      <a:pt x="52" y="312"/>
                      <a:pt x="30" y="357"/>
                      <a:pt x="24" y="375"/>
                    </a:cubicBezTo>
                    <a:cubicBezTo>
                      <a:pt x="23" y="379"/>
                      <a:pt x="22" y="384"/>
                      <a:pt x="26" y="387"/>
                    </a:cubicBezTo>
                    <a:cubicBezTo>
                      <a:pt x="28" y="388"/>
                      <a:pt x="30" y="388"/>
                      <a:pt x="32" y="387"/>
                    </a:cubicBezTo>
                    <a:cubicBezTo>
                      <a:pt x="36" y="386"/>
                      <a:pt x="39" y="382"/>
                      <a:pt x="41" y="378"/>
                    </a:cubicBezTo>
                    <a:cubicBezTo>
                      <a:pt x="54" y="350"/>
                      <a:pt x="85" y="298"/>
                      <a:pt x="68" y="334"/>
                    </a:cubicBezTo>
                    <a:cubicBezTo>
                      <a:pt x="61" y="348"/>
                      <a:pt x="55" y="365"/>
                      <a:pt x="47" y="378"/>
                    </a:cubicBezTo>
                    <a:cubicBezTo>
                      <a:pt x="46" y="381"/>
                      <a:pt x="46" y="383"/>
                      <a:pt x="47" y="385"/>
                    </a:cubicBezTo>
                    <a:cubicBezTo>
                      <a:pt x="49" y="390"/>
                      <a:pt x="55" y="389"/>
                      <a:pt x="58" y="386"/>
                    </a:cubicBezTo>
                    <a:cubicBezTo>
                      <a:pt x="73" y="370"/>
                      <a:pt x="91" y="332"/>
                      <a:pt x="91" y="335"/>
                    </a:cubicBezTo>
                    <a:cubicBezTo>
                      <a:pt x="90" y="345"/>
                      <a:pt x="73" y="373"/>
                      <a:pt x="74" y="379"/>
                    </a:cubicBezTo>
                    <a:cubicBezTo>
                      <a:pt x="74" y="383"/>
                      <a:pt x="76" y="386"/>
                      <a:pt x="80" y="386"/>
                    </a:cubicBezTo>
                    <a:cubicBezTo>
                      <a:pt x="85" y="387"/>
                      <a:pt x="88" y="382"/>
                      <a:pt x="90" y="377"/>
                    </a:cubicBezTo>
                    <a:cubicBezTo>
                      <a:pt x="96" y="365"/>
                      <a:pt x="102" y="353"/>
                      <a:pt x="107" y="341"/>
                    </a:cubicBezTo>
                    <a:cubicBezTo>
                      <a:pt x="114" y="326"/>
                      <a:pt x="123" y="301"/>
                      <a:pt x="125" y="285"/>
                    </a:cubicBezTo>
                    <a:cubicBezTo>
                      <a:pt x="126" y="280"/>
                      <a:pt x="128" y="275"/>
                      <a:pt x="132" y="270"/>
                    </a:cubicBezTo>
                    <a:cubicBezTo>
                      <a:pt x="140" y="262"/>
                      <a:pt x="148" y="255"/>
                      <a:pt x="156" y="247"/>
                    </a:cubicBezTo>
                    <a:cubicBezTo>
                      <a:pt x="171" y="232"/>
                      <a:pt x="187" y="217"/>
                      <a:pt x="202" y="202"/>
                    </a:cubicBezTo>
                    <a:cubicBezTo>
                      <a:pt x="226" y="178"/>
                      <a:pt x="250" y="155"/>
                      <a:pt x="269" y="128"/>
                    </a:cubicBezTo>
                    <a:cubicBezTo>
                      <a:pt x="283" y="110"/>
                      <a:pt x="293" y="76"/>
                      <a:pt x="291" y="53"/>
                    </a:cubicBezTo>
                    <a:cubicBezTo>
                      <a:pt x="290" y="38"/>
                      <a:pt x="291" y="24"/>
                      <a:pt x="291" y="10"/>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6" name="Freeform 649"/>
              <p:cNvSpPr>
                <a:spLocks/>
              </p:cNvSpPr>
              <p:nvPr/>
            </p:nvSpPr>
            <p:spPr bwMode="auto">
              <a:xfrm>
                <a:off x="2794000" y="5324475"/>
                <a:ext cx="1125538" cy="346075"/>
              </a:xfrm>
              <a:custGeom>
                <a:avLst/>
                <a:gdLst>
                  <a:gd name="T0" fmla="*/ 225 w 299"/>
                  <a:gd name="T1" fmla="*/ 18 h 92"/>
                  <a:gd name="T2" fmla="*/ 146 w 299"/>
                  <a:gd name="T3" fmla="*/ 50 h 92"/>
                  <a:gd name="T4" fmla="*/ 64 w 299"/>
                  <a:gd name="T5" fmla="*/ 73 h 92"/>
                  <a:gd name="T6" fmla="*/ 2 w 299"/>
                  <a:gd name="T7" fmla="*/ 48 h 92"/>
                  <a:gd name="T8" fmla="*/ 1 w 299"/>
                  <a:gd name="T9" fmla="*/ 53 h 92"/>
                  <a:gd name="T10" fmla="*/ 12 w 299"/>
                  <a:gd name="T11" fmla="*/ 78 h 92"/>
                  <a:gd name="T12" fmla="*/ 39 w 299"/>
                  <a:gd name="T13" fmla="*/ 88 h 92"/>
                  <a:gd name="T14" fmla="*/ 121 w 299"/>
                  <a:gd name="T15" fmla="*/ 74 h 92"/>
                  <a:gd name="T16" fmla="*/ 199 w 299"/>
                  <a:gd name="T17" fmla="*/ 40 h 92"/>
                  <a:gd name="T18" fmla="*/ 261 w 299"/>
                  <a:gd name="T19" fmla="*/ 28 h 92"/>
                  <a:gd name="T20" fmla="*/ 293 w 299"/>
                  <a:gd name="T21" fmla="*/ 15 h 92"/>
                  <a:gd name="T22" fmla="*/ 299 w 299"/>
                  <a:gd name="T23" fmla="*/ 0 h 92"/>
                  <a:gd name="T24" fmla="*/ 276 w 299"/>
                  <a:gd name="T25" fmla="*/ 8 h 92"/>
                  <a:gd name="T26" fmla="*/ 225 w 299"/>
                  <a:gd name="T2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9" h="92">
                    <a:moveTo>
                      <a:pt x="225" y="18"/>
                    </a:moveTo>
                    <a:cubicBezTo>
                      <a:pt x="197" y="24"/>
                      <a:pt x="171" y="38"/>
                      <a:pt x="146" y="50"/>
                    </a:cubicBezTo>
                    <a:cubicBezTo>
                      <a:pt x="120" y="62"/>
                      <a:pt x="93" y="73"/>
                      <a:pt x="64" y="73"/>
                    </a:cubicBezTo>
                    <a:cubicBezTo>
                      <a:pt x="41" y="73"/>
                      <a:pt x="17" y="64"/>
                      <a:pt x="2" y="48"/>
                    </a:cubicBezTo>
                    <a:cubicBezTo>
                      <a:pt x="1" y="50"/>
                      <a:pt x="1" y="51"/>
                      <a:pt x="1" y="53"/>
                    </a:cubicBezTo>
                    <a:cubicBezTo>
                      <a:pt x="0" y="62"/>
                      <a:pt x="5" y="72"/>
                      <a:pt x="12" y="78"/>
                    </a:cubicBezTo>
                    <a:cubicBezTo>
                      <a:pt x="20" y="84"/>
                      <a:pt x="29" y="87"/>
                      <a:pt x="39" y="88"/>
                    </a:cubicBezTo>
                    <a:cubicBezTo>
                      <a:pt x="67" y="92"/>
                      <a:pt x="95" y="85"/>
                      <a:pt x="121" y="74"/>
                    </a:cubicBezTo>
                    <a:cubicBezTo>
                      <a:pt x="147" y="63"/>
                      <a:pt x="172" y="49"/>
                      <a:pt x="199" y="40"/>
                    </a:cubicBezTo>
                    <a:cubicBezTo>
                      <a:pt x="219" y="34"/>
                      <a:pt x="240" y="30"/>
                      <a:pt x="261" y="28"/>
                    </a:cubicBezTo>
                    <a:cubicBezTo>
                      <a:pt x="272" y="26"/>
                      <a:pt x="285" y="24"/>
                      <a:pt x="293" y="15"/>
                    </a:cubicBezTo>
                    <a:cubicBezTo>
                      <a:pt x="297" y="11"/>
                      <a:pt x="298" y="5"/>
                      <a:pt x="299" y="0"/>
                    </a:cubicBezTo>
                    <a:cubicBezTo>
                      <a:pt x="292" y="4"/>
                      <a:pt x="284" y="6"/>
                      <a:pt x="276" y="8"/>
                    </a:cubicBezTo>
                    <a:cubicBezTo>
                      <a:pt x="259" y="13"/>
                      <a:pt x="241" y="14"/>
                      <a:pt x="225" y="1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7" name="Freeform 650"/>
              <p:cNvSpPr>
                <a:spLocks/>
              </p:cNvSpPr>
              <p:nvPr/>
            </p:nvSpPr>
            <p:spPr bwMode="auto">
              <a:xfrm>
                <a:off x="3005138" y="5132388"/>
                <a:ext cx="442913" cy="331788"/>
              </a:xfrm>
              <a:custGeom>
                <a:avLst/>
                <a:gdLst>
                  <a:gd name="T0" fmla="*/ 28 w 118"/>
                  <a:gd name="T1" fmla="*/ 87 h 88"/>
                  <a:gd name="T2" fmla="*/ 46 w 118"/>
                  <a:gd name="T3" fmla="*/ 81 h 88"/>
                  <a:gd name="T4" fmla="*/ 118 w 118"/>
                  <a:gd name="T5" fmla="*/ 28 h 88"/>
                  <a:gd name="T6" fmla="*/ 113 w 118"/>
                  <a:gd name="T7" fmla="*/ 23 h 88"/>
                  <a:gd name="T8" fmla="*/ 98 w 118"/>
                  <a:gd name="T9" fmla="*/ 0 h 88"/>
                  <a:gd name="T10" fmla="*/ 64 w 118"/>
                  <a:gd name="T11" fmla="*/ 18 h 88"/>
                  <a:gd name="T12" fmla="*/ 0 w 118"/>
                  <a:gd name="T13" fmla="*/ 54 h 88"/>
                  <a:gd name="T14" fmla="*/ 14 w 118"/>
                  <a:gd name="T15" fmla="*/ 75 h 88"/>
                  <a:gd name="T16" fmla="*/ 28 w 118"/>
                  <a:gd name="T17"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8">
                    <a:moveTo>
                      <a:pt x="28" y="87"/>
                    </a:moveTo>
                    <a:cubicBezTo>
                      <a:pt x="34" y="88"/>
                      <a:pt x="41" y="85"/>
                      <a:pt x="46" y="81"/>
                    </a:cubicBezTo>
                    <a:cubicBezTo>
                      <a:pt x="71" y="65"/>
                      <a:pt x="95" y="47"/>
                      <a:pt x="118" y="28"/>
                    </a:cubicBezTo>
                    <a:cubicBezTo>
                      <a:pt x="116" y="26"/>
                      <a:pt x="114" y="25"/>
                      <a:pt x="113" y="23"/>
                    </a:cubicBezTo>
                    <a:cubicBezTo>
                      <a:pt x="105" y="17"/>
                      <a:pt x="101" y="9"/>
                      <a:pt x="98" y="0"/>
                    </a:cubicBezTo>
                    <a:cubicBezTo>
                      <a:pt x="86" y="5"/>
                      <a:pt x="75" y="12"/>
                      <a:pt x="64" y="18"/>
                    </a:cubicBezTo>
                    <a:cubicBezTo>
                      <a:pt x="43" y="31"/>
                      <a:pt x="21" y="42"/>
                      <a:pt x="0" y="54"/>
                    </a:cubicBezTo>
                    <a:cubicBezTo>
                      <a:pt x="5" y="61"/>
                      <a:pt x="10" y="68"/>
                      <a:pt x="14" y="75"/>
                    </a:cubicBezTo>
                    <a:cubicBezTo>
                      <a:pt x="18" y="80"/>
                      <a:pt x="22" y="85"/>
                      <a:pt x="28" y="87"/>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8" name="Freeform 651"/>
              <p:cNvSpPr>
                <a:spLocks/>
              </p:cNvSpPr>
              <p:nvPr/>
            </p:nvSpPr>
            <p:spPr bwMode="auto">
              <a:xfrm>
                <a:off x="2800350" y="5154613"/>
                <a:ext cx="1122363" cy="444500"/>
              </a:xfrm>
              <a:custGeom>
                <a:avLst/>
                <a:gdLst>
                  <a:gd name="T0" fmla="*/ 298 w 298"/>
                  <a:gd name="T1" fmla="*/ 27 h 118"/>
                  <a:gd name="T2" fmla="*/ 289 w 298"/>
                  <a:gd name="T3" fmla="*/ 0 h 118"/>
                  <a:gd name="T4" fmla="*/ 283 w 298"/>
                  <a:gd name="T5" fmla="*/ 17 h 118"/>
                  <a:gd name="T6" fmla="*/ 230 w 298"/>
                  <a:gd name="T7" fmla="*/ 34 h 118"/>
                  <a:gd name="T8" fmla="*/ 172 w 298"/>
                  <a:gd name="T9" fmla="*/ 22 h 118"/>
                  <a:gd name="T10" fmla="*/ 100 w 298"/>
                  <a:gd name="T11" fmla="*/ 75 h 118"/>
                  <a:gd name="T12" fmla="*/ 82 w 298"/>
                  <a:gd name="T13" fmla="*/ 81 h 118"/>
                  <a:gd name="T14" fmla="*/ 68 w 298"/>
                  <a:gd name="T15" fmla="*/ 69 h 118"/>
                  <a:gd name="T16" fmla="*/ 54 w 298"/>
                  <a:gd name="T17" fmla="*/ 48 h 118"/>
                  <a:gd name="T18" fmla="*/ 20 w 298"/>
                  <a:gd name="T19" fmla="*/ 70 h 118"/>
                  <a:gd name="T20" fmla="*/ 0 w 298"/>
                  <a:gd name="T21" fmla="*/ 93 h 118"/>
                  <a:gd name="T22" fmla="*/ 62 w 298"/>
                  <a:gd name="T23" fmla="*/ 118 h 118"/>
                  <a:gd name="T24" fmla="*/ 144 w 298"/>
                  <a:gd name="T25" fmla="*/ 95 h 118"/>
                  <a:gd name="T26" fmla="*/ 223 w 298"/>
                  <a:gd name="T27" fmla="*/ 63 h 118"/>
                  <a:gd name="T28" fmla="*/ 274 w 298"/>
                  <a:gd name="T29" fmla="*/ 53 h 118"/>
                  <a:gd name="T30" fmla="*/ 297 w 298"/>
                  <a:gd name="T31" fmla="*/ 45 h 118"/>
                  <a:gd name="T32" fmla="*/ 298 w 298"/>
                  <a:gd name="T33" fmla="*/ 2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118">
                    <a:moveTo>
                      <a:pt x="298" y="27"/>
                    </a:moveTo>
                    <a:cubicBezTo>
                      <a:pt x="297" y="17"/>
                      <a:pt x="296" y="7"/>
                      <a:pt x="289" y="0"/>
                    </a:cubicBezTo>
                    <a:cubicBezTo>
                      <a:pt x="288" y="7"/>
                      <a:pt x="286" y="12"/>
                      <a:pt x="283" y="17"/>
                    </a:cubicBezTo>
                    <a:cubicBezTo>
                      <a:pt x="272" y="34"/>
                      <a:pt x="249" y="35"/>
                      <a:pt x="230" y="34"/>
                    </a:cubicBezTo>
                    <a:cubicBezTo>
                      <a:pt x="210" y="34"/>
                      <a:pt x="188" y="33"/>
                      <a:pt x="172" y="22"/>
                    </a:cubicBezTo>
                    <a:cubicBezTo>
                      <a:pt x="149" y="41"/>
                      <a:pt x="125" y="59"/>
                      <a:pt x="100" y="75"/>
                    </a:cubicBezTo>
                    <a:cubicBezTo>
                      <a:pt x="95" y="79"/>
                      <a:pt x="88" y="82"/>
                      <a:pt x="82" y="81"/>
                    </a:cubicBezTo>
                    <a:cubicBezTo>
                      <a:pt x="76" y="79"/>
                      <a:pt x="72" y="74"/>
                      <a:pt x="68" y="69"/>
                    </a:cubicBezTo>
                    <a:cubicBezTo>
                      <a:pt x="64" y="62"/>
                      <a:pt x="59" y="55"/>
                      <a:pt x="54" y="48"/>
                    </a:cubicBezTo>
                    <a:cubicBezTo>
                      <a:pt x="42" y="55"/>
                      <a:pt x="31" y="62"/>
                      <a:pt x="20" y="70"/>
                    </a:cubicBezTo>
                    <a:cubicBezTo>
                      <a:pt x="11" y="76"/>
                      <a:pt x="3" y="84"/>
                      <a:pt x="0" y="93"/>
                    </a:cubicBezTo>
                    <a:cubicBezTo>
                      <a:pt x="15" y="109"/>
                      <a:pt x="39" y="118"/>
                      <a:pt x="62" y="118"/>
                    </a:cubicBezTo>
                    <a:cubicBezTo>
                      <a:pt x="91" y="118"/>
                      <a:pt x="118" y="107"/>
                      <a:pt x="144" y="95"/>
                    </a:cubicBezTo>
                    <a:cubicBezTo>
                      <a:pt x="169" y="83"/>
                      <a:pt x="195" y="69"/>
                      <a:pt x="223" y="63"/>
                    </a:cubicBezTo>
                    <a:cubicBezTo>
                      <a:pt x="239" y="59"/>
                      <a:pt x="257" y="58"/>
                      <a:pt x="274" y="53"/>
                    </a:cubicBezTo>
                    <a:cubicBezTo>
                      <a:pt x="282" y="51"/>
                      <a:pt x="290" y="49"/>
                      <a:pt x="297" y="45"/>
                    </a:cubicBezTo>
                    <a:cubicBezTo>
                      <a:pt x="298" y="39"/>
                      <a:pt x="298" y="33"/>
                      <a:pt x="298"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9" name="Freeform 652"/>
              <p:cNvSpPr>
                <a:spLocks/>
              </p:cNvSpPr>
              <p:nvPr/>
            </p:nvSpPr>
            <p:spPr bwMode="auto">
              <a:xfrm>
                <a:off x="4054475" y="6076950"/>
                <a:ext cx="693738" cy="534988"/>
              </a:xfrm>
              <a:custGeom>
                <a:avLst/>
                <a:gdLst>
                  <a:gd name="T0" fmla="*/ 148 w 184"/>
                  <a:gd name="T1" fmla="*/ 63 h 142"/>
                  <a:gd name="T2" fmla="*/ 40 w 184"/>
                  <a:gd name="T3" fmla="*/ 116 h 142"/>
                  <a:gd name="T4" fmla="*/ 19 w 184"/>
                  <a:gd name="T5" fmla="*/ 111 h 142"/>
                  <a:gd name="T6" fmla="*/ 3 w 184"/>
                  <a:gd name="T7" fmla="*/ 82 h 142"/>
                  <a:gd name="T8" fmla="*/ 3 w 184"/>
                  <a:gd name="T9" fmla="*/ 81 h 142"/>
                  <a:gd name="T10" fmla="*/ 0 w 184"/>
                  <a:gd name="T11" fmla="*/ 99 h 142"/>
                  <a:gd name="T12" fmla="*/ 10 w 184"/>
                  <a:gd name="T13" fmla="*/ 126 h 142"/>
                  <a:gd name="T14" fmla="*/ 48 w 184"/>
                  <a:gd name="T15" fmla="*/ 140 h 142"/>
                  <a:gd name="T16" fmla="*/ 141 w 184"/>
                  <a:gd name="T17" fmla="*/ 104 h 142"/>
                  <a:gd name="T18" fmla="*/ 167 w 184"/>
                  <a:gd name="T19" fmla="*/ 54 h 142"/>
                  <a:gd name="T20" fmla="*/ 184 w 184"/>
                  <a:gd name="T21" fmla="*/ 0 h 142"/>
                  <a:gd name="T22" fmla="*/ 173 w 184"/>
                  <a:gd name="T23" fmla="*/ 18 h 142"/>
                  <a:gd name="T24" fmla="*/ 148 w 184"/>
                  <a:gd name="T25" fmla="*/ 6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142">
                    <a:moveTo>
                      <a:pt x="148" y="63"/>
                    </a:moveTo>
                    <a:cubicBezTo>
                      <a:pt x="124" y="97"/>
                      <a:pt x="82" y="118"/>
                      <a:pt x="40" y="116"/>
                    </a:cubicBezTo>
                    <a:cubicBezTo>
                      <a:pt x="32" y="116"/>
                      <a:pt x="25" y="115"/>
                      <a:pt x="19" y="111"/>
                    </a:cubicBezTo>
                    <a:cubicBezTo>
                      <a:pt x="9" y="105"/>
                      <a:pt x="4" y="93"/>
                      <a:pt x="3" y="82"/>
                    </a:cubicBezTo>
                    <a:cubicBezTo>
                      <a:pt x="3" y="81"/>
                      <a:pt x="3" y="81"/>
                      <a:pt x="3" y="81"/>
                    </a:cubicBezTo>
                    <a:cubicBezTo>
                      <a:pt x="1" y="87"/>
                      <a:pt x="0" y="93"/>
                      <a:pt x="0" y="99"/>
                    </a:cubicBezTo>
                    <a:cubicBezTo>
                      <a:pt x="0" y="109"/>
                      <a:pt x="3" y="119"/>
                      <a:pt x="10" y="126"/>
                    </a:cubicBezTo>
                    <a:cubicBezTo>
                      <a:pt x="19" y="137"/>
                      <a:pt x="34" y="140"/>
                      <a:pt x="48" y="140"/>
                    </a:cubicBezTo>
                    <a:cubicBezTo>
                      <a:pt x="83" y="142"/>
                      <a:pt x="119" y="131"/>
                      <a:pt x="141" y="104"/>
                    </a:cubicBezTo>
                    <a:cubicBezTo>
                      <a:pt x="153" y="90"/>
                      <a:pt x="160" y="72"/>
                      <a:pt x="167" y="54"/>
                    </a:cubicBezTo>
                    <a:cubicBezTo>
                      <a:pt x="173" y="36"/>
                      <a:pt x="179" y="18"/>
                      <a:pt x="184" y="0"/>
                    </a:cubicBezTo>
                    <a:cubicBezTo>
                      <a:pt x="180" y="6"/>
                      <a:pt x="177" y="12"/>
                      <a:pt x="173" y="18"/>
                    </a:cubicBezTo>
                    <a:cubicBezTo>
                      <a:pt x="165" y="33"/>
                      <a:pt x="158" y="49"/>
                      <a:pt x="148" y="6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20" name="Freeform 653"/>
              <p:cNvSpPr>
                <a:spLocks/>
              </p:cNvSpPr>
              <p:nvPr/>
            </p:nvSpPr>
            <p:spPr bwMode="auto">
              <a:xfrm>
                <a:off x="4144963" y="5824538"/>
                <a:ext cx="425450" cy="493713"/>
              </a:xfrm>
              <a:custGeom>
                <a:avLst/>
                <a:gdLst>
                  <a:gd name="T0" fmla="*/ 113 w 113"/>
                  <a:gd name="T1" fmla="*/ 46 h 131"/>
                  <a:gd name="T2" fmla="*/ 61 w 113"/>
                  <a:gd name="T3" fmla="*/ 0 h 131"/>
                  <a:gd name="T4" fmla="*/ 32 w 113"/>
                  <a:gd name="T5" fmla="*/ 68 h 131"/>
                  <a:gd name="T6" fmla="*/ 0 w 113"/>
                  <a:gd name="T7" fmla="*/ 109 h 131"/>
                  <a:gd name="T8" fmla="*/ 73 w 113"/>
                  <a:gd name="T9" fmla="*/ 131 h 131"/>
                  <a:gd name="T10" fmla="*/ 113 w 113"/>
                  <a:gd name="T11" fmla="*/ 46 h 131"/>
                </a:gdLst>
                <a:ahLst/>
                <a:cxnLst>
                  <a:cxn ang="0">
                    <a:pos x="T0" y="T1"/>
                  </a:cxn>
                  <a:cxn ang="0">
                    <a:pos x="T2" y="T3"/>
                  </a:cxn>
                  <a:cxn ang="0">
                    <a:pos x="T4" y="T5"/>
                  </a:cxn>
                  <a:cxn ang="0">
                    <a:pos x="T6" y="T7"/>
                  </a:cxn>
                  <a:cxn ang="0">
                    <a:pos x="T8" y="T9"/>
                  </a:cxn>
                  <a:cxn ang="0">
                    <a:pos x="T10" y="T11"/>
                  </a:cxn>
                </a:cxnLst>
                <a:rect l="0" t="0" r="r" b="b"/>
                <a:pathLst>
                  <a:path w="113" h="131">
                    <a:moveTo>
                      <a:pt x="113" y="46"/>
                    </a:moveTo>
                    <a:cubicBezTo>
                      <a:pt x="91" y="38"/>
                      <a:pt x="73" y="21"/>
                      <a:pt x="61" y="0"/>
                    </a:cubicBezTo>
                    <a:cubicBezTo>
                      <a:pt x="60" y="24"/>
                      <a:pt x="47" y="48"/>
                      <a:pt x="32" y="68"/>
                    </a:cubicBezTo>
                    <a:cubicBezTo>
                      <a:pt x="22" y="82"/>
                      <a:pt x="10" y="95"/>
                      <a:pt x="0" y="109"/>
                    </a:cubicBezTo>
                    <a:cubicBezTo>
                      <a:pt x="25" y="113"/>
                      <a:pt x="50" y="120"/>
                      <a:pt x="73" y="131"/>
                    </a:cubicBezTo>
                    <a:cubicBezTo>
                      <a:pt x="90" y="105"/>
                      <a:pt x="103" y="76"/>
                      <a:pt x="113" y="46"/>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21" name="Freeform 654"/>
              <p:cNvSpPr>
                <a:spLocks/>
              </p:cNvSpPr>
              <p:nvPr/>
            </p:nvSpPr>
            <p:spPr bwMode="auto">
              <a:xfrm>
                <a:off x="4067175" y="5991225"/>
                <a:ext cx="703263" cy="530225"/>
              </a:xfrm>
              <a:custGeom>
                <a:avLst/>
                <a:gdLst>
                  <a:gd name="T0" fmla="*/ 157 w 187"/>
                  <a:gd name="T1" fmla="*/ 7 h 141"/>
                  <a:gd name="T2" fmla="*/ 134 w 187"/>
                  <a:gd name="T3" fmla="*/ 2 h 141"/>
                  <a:gd name="T4" fmla="*/ 103 w 187"/>
                  <a:gd name="T5" fmla="*/ 71 h 141"/>
                  <a:gd name="T6" fmla="*/ 78 w 187"/>
                  <a:gd name="T7" fmla="*/ 81 h 141"/>
                  <a:gd name="T8" fmla="*/ 21 w 187"/>
                  <a:gd name="T9" fmla="*/ 65 h 141"/>
                  <a:gd name="T10" fmla="*/ 4 w 187"/>
                  <a:gd name="T11" fmla="*/ 93 h 141"/>
                  <a:gd name="T12" fmla="*/ 0 w 187"/>
                  <a:gd name="T13" fmla="*/ 104 h 141"/>
                  <a:gd name="T14" fmla="*/ 16 w 187"/>
                  <a:gd name="T15" fmla="*/ 134 h 141"/>
                  <a:gd name="T16" fmla="*/ 37 w 187"/>
                  <a:gd name="T17" fmla="*/ 139 h 141"/>
                  <a:gd name="T18" fmla="*/ 145 w 187"/>
                  <a:gd name="T19" fmla="*/ 86 h 141"/>
                  <a:gd name="T20" fmla="*/ 170 w 187"/>
                  <a:gd name="T21" fmla="*/ 41 h 141"/>
                  <a:gd name="T22" fmla="*/ 176 w 187"/>
                  <a:gd name="T23" fmla="*/ 31 h 141"/>
                  <a:gd name="T24" fmla="*/ 185 w 187"/>
                  <a:gd name="T25" fmla="*/ 9 h 141"/>
                  <a:gd name="T26" fmla="*/ 187 w 187"/>
                  <a:gd name="T27" fmla="*/ 0 h 141"/>
                  <a:gd name="T28" fmla="*/ 157 w 187"/>
                  <a:gd name="T29"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41">
                    <a:moveTo>
                      <a:pt x="157" y="7"/>
                    </a:moveTo>
                    <a:cubicBezTo>
                      <a:pt x="149" y="7"/>
                      <a:pt x="142" y="5"/>
                      <a:pt x="134" y="2"/>
                    </a:cubicBezTo>
                    <a:cubicBezTo>
                      <a:pt x="126" y="26"/>
                      <a:pt x="116" y="50"/>
                      <a:pt x="103" y="71"/>
                    </a:cubicBezTo>
                    <a:cubicBezTo>
                      <a:pt x="98" y="80"/>
                      <a:pt x="88" y="84"/>
                      <a:pt x="78" y="81"/>
                    </a:cubicBezTo>
                    <a:cubicBezTo>
                      <a:pt x="60" y="73"/>
                      <a:pt x="41" y="68"/>
                      <a:pt x="21" y="65"/>
                    </a:cubicBezTo>
                    <a:cubicBezTo>
                      <a:pt x="15" y="74"/>
                      <a:pt x="9" y="83"/>
                      <a:pt x="4" y="93"/>
                    </a:cubicBezTo>
                    <a:cubicBezTo>
                      <a:pt x="3" y="96"/>
                      <a:pt x="1" y="100"/>
                      <a:pt x="0" y="104"/>
                    </a:cubicBezTo>
                    <a:cubicBezTo>
                      <a:pt x="0" y="116"/>
                      <a:pt x="5" y="128"/>
                      <a:pt x="16" y="134"/>
                    </a:cubicBezTo>
                    <a:cubicBezTo>
                      <a:pt x="22" y="138"/>
                      <a:pt x="29" y="139"/>
                      <a:pt x="37" y="139"/>
                    </a:cubicBezTo>
                    <a:cubicBezTo>
                      <a:pt x="79" y="141"/>
                      <a:pt x="121" y="120"/>
                      <a:pt x="145" y="86"/>
                    </a:cubicBezTo>
                    <a:cubicBezTo>
                      <a:pt x="155" y="72"/>
                      <a:pt x="162" y="56"/>
                      <a:pt x="170" y="41"/>
                    </a:cubicBezTo>
                    <a:cubicBezTo>
                      <a:pt x="172" y="38"/>
                      <a:pt x="174" y="34"/>
                      <a:pt x="176" y="31"/>
                    </a:cubicBezTo>
                    <a:cubicBezTo>
                      <a:pt x="178" y="25"/>
                      <a:pt x="182" y="15"/>
                      <a:pt x="185" y="9"/>
                    </a:cubicBezTo>
                    <a:cubicBezTo>
                      <a:pt x="186" y="6"/>
                      <a:pt x="186" y="3"/>
                      <a:pt x="187" y="0"/>
                    </a:cubicBezTo>
                    <a:cubicBezTo>
                      <a:pt x="178" y="5"/>
                      <a:pt x="167" y="7"/>
                      <a:pt x="15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2024" name="Group 2023"/>
            <p:cNvGrpSpPr/>
            <p:nvPr/>
          </p:nvGrpSpPr>
          <p:grpSpPr>
            <a:xfrm>
              <a:off x="3203575" y="2622550"/>
              <a:ext cx="2068513" cy="1554163"/>
              <a:chOff x="3203575" y="2622550"/>
              <a:chExt cx="2068513" cy="1554163"/>
            </a:xfrm>
          </p:grpSpPr>
          <p:sp>
            <p:nvSpPr>
              <p:cNvPr id="1929" name="Freeform 562"/>
              <p:cNvSpPr>
                <a:spLocks/>
              </p:cNvSpPr>
              <p:nvPr/>
            </p:nvSpPr>
            <p:spPr bwMode="auto">
              <a:xfrm>
                <a:off x="3219450" y="2960688"/>
                <a:ext cx="2052638" cy="1185863"/>
              </a:xfrm>
              <a:custGeom>
                <a:avLst/>
                <a:gdLst>
                  <a:gd name="T0" fmla="*/ 316 w 545"/>
                  <a:gd name="T1" fmla="*/ 313 h 315"/>
                  <a:gd name="T2" fmla="*/ 2 w 545"/>
                  <a:gd name="T3" fmla="*/ 132 h 315"/>
                  <a:gd name="T4" fmla="*/ 2 w 545"/>
                  <a:gd name="T5" fmla="*/ 127 h 315"/>
                  <a:gd name="T6" fmla="*/ 219 w 545"/>
                  <a:gd name="T7" fmla="*/ 1 h 315"/>
                  <a:gd name="T8" fmla="*/ 229 w 545"/>
                  <a:gd name="T9" fmla="*/ 1 h 315"/>
                  <a:gd name="T10" fmla="*/ 542 w 545"/>
                  <a:gd name="T11" fmla="*/ 182 h 315"/>
                  <a:gd name="T12" fmla="*/ 542 w 545"/>
                  <a:gd name="T13" fmla="*/ 188 h 315"/>
                  <a:gd name="T14" fmla="*/ 325 w 545"/>
                  <a:gd name="T15" fmla="*/ 313 h 315"/>
                  <a:gd name="T16" fmla="*/ 316 w 545"/>
                  <a:gd name="T17" fmla="*/ 31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315">
                    <a:moveTo>
                      <a:pt x="316" y="313"/>
                    </a:moveTo>
                    <a:cubicBezTo>
                      <a:pt x="2" y="132"/>
                      <a:pt x="2" y="132"/>
                      <a:pt x="2" y="132"/>
                    </a:cubicBezTo>
                    <a:cubicBezTo>
                      <a:pt x="0" y="130"/>
                      <a:pt x="0" y="128"/>
                      <a:pt x="2" y="127"/>
                    </a:cubicBezTo>
                    <a:cubicBezTo>
                      <a:pt x="219" y="1"/>
                      <a:pt x="219" y="1"/>
                      <a:pt x="219" y="1"/>
                    </a:cubicBezTo>
                    <a:cubicBezTo>
                      <a:pt x="222" y="0"/>
                      <a:pt x="226" y="0"/>
                      <a:pt x="229" y="1"/>
                    </a:cubicBezTo>
                    <a:cubicBezTo>
                      <a:pt x="542" y="182"/>
                      <a:pt x="542" y="182"/>
                      <a:pt x="542" y="182"/>
                    </a:cubicBezTo>
                    <a:cubicBezTo>
                      <a:pt x="545" y="184"/>
                      <a:pt x="545" y="186"/>
                      <a:pt x="542" y="188"/>
                    </a:cubicBezTo>
                    <a:cubicBezTo>
                      <a:pt x="325" y="313"/>
                      <a:pt x="325" y="313"/>
                      <a:pt x="325" y="313"/>
                    </a:cubicBezTo>
                    <a:cubicBezTo>
                      <a:pt x="323" y="315"/>
                      <a:pt x="319" y="315"/>
                      <a:pt x="316" y="313"/>
                    </a:cubicBezTo>
                    <a:close/>
                  </a:path>
                </a:pathLst>
              </a:custGeom>
              <a:solidFill>
                <a:srgbClr val="EE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0" name="Freeform 563"/>
              <p:cNvSpPr>
                <a:spLocks/>
              </p:cNvSpPr>
              <p:nvPr/>
            </p:nvSpPr>
            <p:spPr bwMode="auto">
              <a:xfrm>
                <a:off x="3302000" y="3386138"/>
                <a:ext cx="142875" cy="82550"/>
              </a:xfrm>
              <a:custGeom>
                <a:avLst/>
                <a:gdLst>
                  <a:gd name="T0" fmla="*/ 37 w 38"/>
                  <a:gd name="T1" fmla="*/ 16 h 22"/>
                  <a:gd name="T2" fmla="*/ 9 w 38"/>
                  <a:gd name="T3" fmla="*/ 0 h 22"/>
                  <a:gd name="T4" fmla="*/ 7 w 38"/>
                  <a:gd name="T5" fmla="*/ 0 h 22"/>
                  <a:gd name="T6" fmla="*/ 1 w 38"/>
                  <a:gd name="T7" fmla="*/ 4 h 22"/>
                  <a:gd name="T8" fmla="*/ 1 w 38"/>
                  <a:gd name="T9" fmla="*/ 5 h 22"/>
                  <a:gd name="T10" fmla="*/ 29 w 38"/>
                  <a:gd name="T11" fmla="*/ 21 h 22"/>
                  <a:gd name="T12" fmla="*/ 31 w 38"/>
                  <a:gd name="T13" fmla="*/ 21 h 22"/>
                  <a:gd name="T14" fmla="*/ 37 w 38"/>
                  <a:gd name="T15" fmla="*/ 18 h 22"/>
                  <a:gd name="T16" fmla="*/ 37 w 38"/>
                  <a:gd name="T1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6"/>
                    </a:moveTo>
                    <a:cubicBezTo>
                      <a:pt x="9" y="0"/>
                      <a:pt x="9" y="0"/>
                      <a:pt x="9" y="0"/>
                    </a:cubicBezTo>
                    <a:cubicBezTo>
                      <a:pt x="9" y="0"/>
                      <a:pt x="8" y="0"/>
                      <a:pt x="7" y="0"/>
                    </a:cubicBezTo>
                    <a:cubicBezTo>
                      <a:pt x="1" y="4"/>
                      <a:pt x="1" y="4"/>
                      <a:pt x="1" y="4"/>
                    </a:cubicBezTo>
                    <a:cubicBezTo>
                      <a:pt x="0" y="4"/>
                      <a:pt x="0" y="5"/>
                      <a:pt x="1" y="5"/>
                    </a:cubicBezTo>
                    <a:cubicBezTo>
                      <a:pt x="29" y="21"/>
                      <a:pt x="29" y="21"/>
                      <a:pt x="29" y="21"/>
                    </a:cubicBezTo>
                    <a:cubicBezTo>
                      <a:pt x="29" y="22"/>
                      <a:pt x="30" y="22"/>
                      <a:pt x="31" y="21"/>
                    </a:cubicBezTo>
                    <a:cubicBezTo>
                      <a:pt x="37" y="18"/>
                      <a:pt x="37" y="18"/>
                      <a:pt x="37" y="18"/>
                    </a:cubicBezTo>
                    <a:cubicBezTo>
                      <a:pt x="38" y="17"/>
                      <a:pt x="38" y="17"/>
                      <a:pt x="37" y="16"/>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1" name="Freeform 564"/>
              <p:cNvSpPr>
                <a:spLocks/>
              </p:cNvSpPr>
              <p:nvPr/>
            </p:nvSpPr>
            <p:spPr bwMode="auto">
              <a:xfrm>
                <a:off x="3425825" y="3457575"/>
                <a:ext cx="106363" cy="60325"/>
              </a:xfrm>
              <a:custGeom>
                <a:avLst/>
                <a:gdLst>
                  <a:gd name="T0" fmla="*/ 27 w 28"/>
                  <a:gd name="T1" fmla="*/ 11 h 16"/>
                  <a:gd name="T2" fmla="*/ 9 w 28"/>
                  <a:gd name="T3" fmla="*/ 0 h 16"/>
                  <a:gd name="T4" fmla="*/ 7 w 28"/>
                  <a:gd name="T5" fmla="*/ 0 h 16"/>
                  <a:gd name="T6" fmla="*/ 1 w 28"/>
                  <a:gd name="T7" fmla="*/ 4 h 16"/>
                  <a:gd name="T8" fmla="*/ 1 w 28"/>
                  <a:gd name="T9" fmla="*/ 5 h 16"/>
                  <a:gd name="T10" fmla="*/ 19 w 28"/>
                  <a:gd name="T11" fmla="*/ 15 h 16"/>
                  <a:gd name="T12" fmla="*/ 21 w 28"/>
                  <a:gd name="T13" fmla="*/ 15 h 16"/>
                  <a:gd name="T14" fmla="*/ 27 w 28"/>
                  <a:gd name="T15" fmla="*/ 12 h 16"/>
                  <a:gd name="T16" fmla="*/ 27 w 28"/>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1"/>
                    </a:moveTo>
                    <a:cubicBezTo>
                      <a:pt x="9" y="0"/>
                      <a:pt x="9" y="0"/>
                      <a:pt x="9" y="0"/>
                    </a:cubicBezTo>
                    <a:cubicBezTo>
                      <a:pt x="8" y="0"/>
                      <a:pt x="7" y="0"/>
                      <a:pt x="7" y="0"/>
                    </a:cubicBezTo>
                    <a:cubicBezTo>
                      <a:pt x="1" y="4"/>
                      <a:pt x="1" y="4"/>
                      <a:pt x="1" y="4"/>
                    </a:cubicBezTo>
                    <a:cubicBezTo>
                      <a:pt x="0" y="4"/>
                      <a:pt x="0" y="5"/>
                      <a:pt x="1" y="5"/>
                    </a:cubicBezTo>
                    <a:cubicBezTo>
                      <a:pt x="19" y="15"/>
                      <a:pt x="19" y="15"/>
                      <a:pt x="19" y="15"/>
                    </a:cubicBezTo>
                    <a:cubicBezTo>
                      <a:pt x="19" y="16"/>
                      <a:pt x="20" y="16"/>
                      <a:pt x="21" y="15"/>
                    </a:cubicBezTo>
                    <a:cubicBezTo>
                      <a:pt x="27" y="12"/>
                      <a:pt x="27" y="12"/>
                      <a:pt x="27" y="12"/>
                    </a:cubicBezTo>
                    <a:cubicBezTo>
                      <a:pt x="28" y="12"/>
                      <a:pt x="28"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2" name="Freeform 565"/>
              <p:cNvSpPr>
                <a:spLocks/>
              </p:cNvSpPr>
              <p:nvPr/>
            </p:nvSpPr>
            <p:spPr bwMode="auto">
              <a:xfrm>
                <a:off x="3508375" y="3506788"/>
                <a:ext cx="106363" cy="60325"/>
              </a:xfrm>
              <a:custGeom>
                <a:avLst/>
                <a:gdLst>
                  <a:gd name="T0" fmla="*/ 27 w 28"/>
                  <a:gd name="T1" fmla="*/ 10 h 16"/>
                  <a:gd name="T2" fmla="*/ 9 w 28"/>
                  <a:gd name="T3" fmla="*/ 0 h 16"/>
                  <a:gd name="T4" fmla="*/ 7 w 28"/>
                  <a:gd name="T5" fmla="*/ 0 h 16"/>
                  <a:gd name="T6" fmla="*/ 1 w 28"/>
                  <a:gd name="T7" fmla="*/ 4 h 16"/>
                  <a:gd name="T8" fmla="*/ 1 w 28"/>
                  <a:gd name="T9" fmla="*/ 5 h 16"/>
                  <a:gd name="T10" fmla="*/ 19 w 28"/>
                  <a:gd name="T11" fmla="*/ 15 h 16"/>
                  <a:gd name="T12" fmla="*/ 21 w 28"/>
                  <a:gd name="T13" fmla="*/ 15 h 16"/>
                  <a:gd name="T14" fmla="*/ 27 w 28"/>
                  <a:gd name="T15" fmla="*/ 12 h 16"/>
                  <a:gd name="T16" fmla="*/ 27 w 2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0"/>
                    </a:moveTo>
                    <a:cubicBezTo>
                      <a:pt x="9" y="0"/>
                      <a:pt x="9" y="0"/>
                      <a:pt x="9" y="0"/>
                    </a:cubicBezTo>
                    <a:cubicBezTo>
                      <a:pt x="9" y="0"/>
                      <a:pt x="8" y="0"/>
                      <a:pt x="7" y="0"/>
                    </a:cubicBezTo>
                    <a:cubicBezTo>
                      <a:pt x="1" y="4"/>
                      <a:pt x="1" y="4"/>
                      <a:pt x="1" y="4"/>
                    </a:cubicBezTo>
                    <a:cubicBezTo>
                      <a:pt x="0" y="4"/>
                      <a:pt x="0" y="5"/>
                      <a:pt x="1" y="5"/>
                    </a:cubicBezTo>
                    <a:cubicBezTo>
                      <a:pt x="19" y="15"/>
                      <a:pt x="19" y="15"/>
                      <a:pt x="19" y="15"/>
                    </a:cubicBezTo>
                    <a:cubicBezTo>
                      <a:pt x="19" y="16"/>
                      <a:pt x="20" y="16"/>
                      <a:pt x="21" y="15"/>
                    </a:cubicBezTo>
                    <a:cubicBezTo>
                      <a:pt x="27" y="12"/>
                      <a:pt x="27" y="12"/>
                      <a:pt x="27" y="12"/>
                    </a:cubicBezTo>
                    <a:cubicBezTo>
                      <a:pt x="28" y="11"/>
                      <a:pt x="28" y="11"/>
                      <a:pt x="2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3" name="Freeform 566"/>
              <p:cNvSpPr>
                <a:spLocks/>
              </p:cNvSpPr>
              <p:nvPr/>
            </p:nvSpPr>
            <p:spPr bwMode="auto">
              <a:xfrm>
                <a:off x="3592513" y="3556000"/>
                <a:ext cx="104775" cy="55563"/>
              </a:xfrm>
              <a:custGeom>
                <a:avLst/>
                <a:gdLst>
                  <a:gd name="T0" fmla="*/ 27 w 28"/>
                  <a:gd name="T1" fmla="*/ 10 h 15"/>
                  <a:gd name="T2" fmla="*/ 9 w 28"/>
                  <a:gd name="T3" fmla="*/ 0 h 15"/>
                  <a:gd name="T4" fmla="*/ 7 w 28"/>
                  <a:gd name="T5" fmla="*/ 0 h 15"/>
                  <a:gd name="T6" fmla="*/ 1 w 28"/>
                  <a:gd name="T7" fmla="*/ 3 h 15"/>
                  <a:gd name="T8" fmla="*/ 1 w 28"/>
                  <a:gd name="T9" fmla="*/ 5 h 15"/>
                  <a:gd name="T10" fmla="*/ 19 w 28"/>
                  <a:gd name="T11" fmla="*/ 15 h 15"/>
                  <a:gd name="T12" fmla="*/ 21 w 28"/>
                  <a:gd name="T13" fmla="*/ 15 h 15"/>
                  <a:gd name="T14" fmla="*/ 27 w 28"/>
                  <a:gd name="T15" fmla="*/ 12 h 15"/>
                  <a:gd name="T16" fmla="*/ 27 w 28"/>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5">
                    <a:moveTo>
                      <a:pt x="27" y="10"/>
                    </a:moveTo>
                    <a:cubicBezTo>
                      <a:pt x="9" y="0"/>
                      <a:pt x="9" y="0"/>
                      <a:pt x="9" y="0"/>
                    </a:cubicBezTo>
                    <a:cubicBezTo>
                      <a:pt x="9" y="0"/>
                      <a:pt x="8" y="0"/>
                      <a:pt x="7" y="0"/>
                    </a:cubicBezTo>
                    <a:cubicBezTo>
                      <a:pt x="1" y="3"/>
                      <a:pt x="1" y="3"/>
                      <a:pt x="1" y="3"/>
                    </a:cubicBezTo>
                    <a:cubicBezTo>
                      <a:pt x="0" y="4"/>
                      <a:pt x="0" y="4"/>
                      <a:pt x="1" y="5"/>
                    </a:cubicBezTo>
                    <a:cubicBezTo>
                      <a:pt x="19" y="15"/>
                      <a:pt x="19" y="15"/>
                      <a:pt x="19" y="15"/>
                    </a:cubicBezTo>
                    <a:cubicBezTo>
                      <a:pt x="20" y="15"/>
                      <a:pt x="21" y="15"/>
                      <a:pt x="21" y="15"/>
                    </a:cubicBezTo>
                    <a:cubicBezTo>
                      <a:pt x="27" y="12"/>
                      <a:pt x="27" y="12"/>
                      <a:pt x="27" y="12"/>
                    </a:cubicBezTo>
                    <a:cubicBezTo>
                      <a:pt x="28" y="11"/>
                      <a:pt x="28" y="11"/>
                      <a:pt x="2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4" name="Freeform 567"/>
              <p:cNvSpPr>
                <a:spLocks/>
              </p:cNvSpPr>
              <p:nvPr/>
            </p:nvSpPr>
            <p:spPr bwMode="auto">
              <a:xfrm>
                <a:off x="3678238" y="3600450"/>
                <a:ext cx="101600" cy="60325"/>
              </a:xfrm>
              <a:custGeom>
                <a:avLst/>
                <a:gdLst>
                  <a:gd name="T0" fmla="*/ 27 w 27"/>
                  <a:gd name="T1" fmla="*/ 11 h 16"/>
                  <a:gd name="T2" fmla="*/ 9 w 27"/>
                  <a:gd name="T3" fmla="*/ 1 h 16"/>
                  <a:gd name="T4" fmla="*/ 6 w 27"/>
                  <a:gd name="T5" fmla="*/ 1 h 16"/>
                  <a:gd name="T6" fmla="*/ 0 w 27"/>
                  <a:gd name="T7" fmla="*/ 4 h 16"/>
                  <a:gd name="T8" fmla="*/ 0 w 27"/>
                  <a:gd name="T9" fmla="*/ 6 h 16"/>
                  <a:gd name="T10" fmla="*/ 18 w 27"/>
                  <a:gd name="T11" fmla="*/ 16 h 16"/>
                  <a:gd name="T12" fmla="*/ 20 w 27"/>
                  <a:gd name="T13" fmla="*/ 16 h 16"/>
                  <a:gd name="T14" fmla="*/ 27 w 27"/>
                  <a:gd name="T15" fmla="*/ 12 h 16"/>
                  <a:gd name="T16" fmla="*/ 27 w 27"/>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6">
                    <a:moveTo>
                      <a:pt x="27" y="11"/>
                    </a:moveTo>
                    <a:cubicBezTo>
                      <a:pt x="9" y="1"/>
                      <a:pt x="9" y="1"/>
                      <a:pt x="9" y="1"/>
                    </a:cubicBezTo>
                    <a:cubicBezTo>
                      <a:pt x="8" y="0"/>
                      <a:pt x="7" y="0"/>
                      <a:pt x="6" y="1"/>
                    </a:cubicBezTo>
                    <a:cubicBezTo>
                      <a:pt x="0" y="4"/>
                      <a:pt x="0" y="4"/>
                      <a:pt x="0" y="4"/>
                    </a:cubicBezTo>
                    <a:cubicBezTo>
                      <a:pt x="0" y="5"/>
                      <a:pt x="0" y="5"/>
                      <a:pt x="0" y="6"/>
                    </a:cubicBezTo>
                    <a:cubicBezTo>
                      <a:pt x="18" y="16"/>
                      <a:pt x="18" y="16"/>
                      <a:pt x="18" y="16"/>
                    </a:cubicBezTo>
                    <a:cubicBezTo>
                      <a:pt x="19" y="16"/>
                      <a:pt x="20" y="16"/>
                      <a:pt x="20" y="16"/>
                    </a:cubicBezTo>
                    <a:cubicBezTo>
                      <a:pt x="27" y="12"/>
                      <a:pt x="27" y="12"/>
                      <a:pt x="27" y="12"/>
                    </a:cubicBezTo>
                    <a:cubicBezTo>
                      <a:pt x="27" y="12"/>
                      <a:pt x="27"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5" name="Freeform 568"/>
              <p:cNvSpPr>
                <a:spLocks/>
              </p:cNvSpPr>
              <p:nvPr/>
            </p:nvSpPr>
            <p:spPr bwMode="auto">
              <a:xfrm>
                <a:off x="3760788" y="3649663"/>
                <a:ext cx="101600" cy="60325"/>
              </a:xfrm>
              <a:custGeom>
                <a:avLst/>
                <a:gdLst>
                  <a:gd name="T0" fmla="*/ 27 w 27"/>
                  <a:gd name="T1" fmla="*/ 11 h 16"/>
                  <a:gd name="T2" fmla="*/ 9 w 27"/>
                  <a:gd name="T3" fmla="*/ 0 h 16"/>
                  <a:gd name="T4" fmla="*/ 7 w 27"/>
                  <a:gd name="T5" fmla="*/ 0 h 16"/>
                  <a:gd name="T6" fmla="*/ 0 w 27"/>
                  <a:gd name="T7" fmla="*/ 4 h 16"/>
                  <a:gd name="T8" fmla="*/ 0 w 27"/>
                  <a:gd name="T9" fmla="*/ 5 h 16"/>
                  <a:gd name="T10" fmla="*/ 18 w 27"/>
                  <a:gd name="T11" fmla="*/ 16 h 16"/>
                  <a:gd name="T12" fmla="*/ 21 w 27"/>
                  <a:gd name="T13" fmla="*/ 16 h 16"/>
                  <a:gd name="T14" fmla="*/ 27 w 27"/>
                  <a:gd name="T15" fmla="*/ 12 h 16"/>
                  <a:gd name="T16" fmla="*/ 27 w 27"/>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6">
                    <a:moveTo>
                      <a:pt x="27" y="11"/>
                    </a:moveTo>
                    <a:cubicBezTo>
                      <a:pt x="9" y="0"/>
                      <a:pt x="9" y="0"/>
                      <a:pt x="9" y="0"/>
                    </a:cubicBezTo>
                    <a:cubicBezTo>
                      <a:pt x="8" y="0"/>
                      <a:pt x="7" y="0"/>
                      <a:pt x="7" y="0"/>
                    </a:cubicBezTo>
                    <a:cubicBezTo>
                      <a:pt x="0" y="4"/>
                      <a:pt x="0" y="4"/>
                      <a:pt x="0" y="4"/>
                    </a:cubicBezTo>
                    <a:cubicBezTo>
                      <a:pt x="0" y="4"/>
                      <a:pt x="0" y="5"/>
                      <a:pt x="0" y="5"/>
                    </a:cubicBezTo>
                    <a:cubicBezTo>
                      <a:pt x="18" y="16"/>
                      <a:pt x="18" y="16"/>
                      <a:pt x="18" y="16"/>
                    </a:cubicBezTo>
                    <a:cubicBezTo>
                      <a:pt x="19" y="16"/>
                      <a:pt x="20" y="16"/>
                      <a:pt x="21" y="16"/>
                    </a:cubicBezTo>
                    <a:cubicBezTo>
                      <a:pt x="27" y="12"/>
                      <a:pt x="27" y="12"/>
                      <a:pt x="27" y="12"/>
                    </a:cubicBezTo>
                    <a:cubicBezTo>
                      <a:pt x="27" y="12"/>
                      <a:pt x="27"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6" name="Freeform 569"/>
              <p:cNvSpPr>
                <a:spLocks/>
              </p:cNvSpPr>
              <p:nvPr/>
            </p:nvSpPr>
            <p:spPr bwMode="auto">
              <a:xfrm>
                <a:off x="3844925" y="3698875"/>
                <a:ext cx="104775" cy="60325"/>
              </a:xfrm>
              <a:custGeom>
                <a:avLst/>
                <a:gdLst>
                  <a:gd name="T0" fmla="*/ 27 w 28"/>
                  <a:gd name="T1" fmla="*/ 11 h 16"/>
                  <a:gd name="T2" fmla="*/ 9 w 28"/>
                  <a:gd name="T3" fmla="*/ 0 h 16"/>
                  <a:gd name="T4" fmla="*/ 7 w 28"/>
                  <a:gd name="T5" fmla="*/ 0 h 16"/>
                  <a:gd name="T6" fmla="*/ 1 w 28"/>
                  <a:gd name="T7" fmla="*/ 4 h 16"/>
                  <a:gd name="T8" fmla="*/ 1 w 28"/>
                  <a:gd name="T9" fmla="*/ 5 h 16"/>
                  <a:gd name="T10" fmla="*/ 19 w 28"/>
                  <a:gd name="T11" fmla="*/ 16 h 16"/>
                  <a:gd name="T12" fmla="*/ 21 w 28"/>
                  <a:gd name="T13" fmla="*/ 16 h 16"/>
                  <a:gd name="T14" fmla="*/ 27 w 28"/>
                  <a:gd name="T15" fmla="*/ 12 h 16"/>
                  <a:gd name="T16" fmla="*/ 27 w 28"/>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1"/>
                    </a:moveTo>
                    <a:cubicBezTo>
                      <a:pt x="9" y="0"/>
                      <a:pt x="9" y="0"/>
                      <a:pt x="9" y="0"/>
                    </a:cubicBezTo>
                    <a:cubicBezTo>
                      <a:pt x="8" y="0"/>
                      <a:pt x="7" y="0"/>
                      <a:pt x="7" y="0"/>
                    </a:cubicBezTo>
                    <a:cubicBezTo>
                      <a:pt x="1" y="4"/>
                      <a:pt x="1" y="4"/>
                      <a:pt x="1" y="4"/>
                    </a:cubicBezTo>
                    <a:cubicBezTo>
                      <a:pt x="0" y="4"/>
                      <a:pt x="0" y="5"/>
                      <a:pt x="1" y="5"/>
                    </a:cubicBezTo>
                    <a:cubicBezTo>
                      <a:pt x="19" y="16"/>
                      <a:pt x="19" y="16"/>
                      <a:pt x="19" y="16"/>
                    </a:cubicBezTo>
                    <a:cubicBezTo>
                      <a:pt x="19" y="16"/>
                      <a:pt x="20" y="16"/>
                      <a:pt x="21" y="16"/>
                    </a:cubicBezTo>
                    <a:cubicBezTo>
                      <a:pt x="27" y="12"/>
                      <a:pt x="27" y="12"/>
                      <a:pt x="27" y="12"/>
                    </a:cubicBezTo>
                    <a:cubicBezTo>
                      <a:pt x="28" y="12"/>
                      <a:pt x="28"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7" name="Freeform 570"/>
              <p:cNvSpPr>
                <a:spLocks/>
              </p:cNvSpPr>
              <p:nvPr/>
            </p:nvSpPr>
            <p:spPr bwMode="auto">
              <a:xfrm>
                <a:off x="3927475" y="3746500"/>
                <a:ext cx="104775" cy="60325"/>
              </a:xfrm>
              <a:custGeom>
                <a:avLst/>
                <a:gdLst>
                  <a:gd name="T0" fmla="*/ 27 w 28"/>
                  <a:gd name="T1" fmla="*/ 11 h 16"/>
                  <a:gd name="T2" fmla="*/ 9 w 28"/>
                  <a:gd name="T3" fmla="*/ 0 h 16"/>
                  <a:gd name="T4" fmla="*/ 7 w 28"/>
                  <a:gd name="T5" fmla="*/ 0 h 16"/>
                  <a:gd name="T6" fmla="*/ 1 w 28"/>
                  <a:gd name="T7" fmla="*/ 4 h 16"/>
                  <a:gd name="T8" fmla="*/ 1 w 28"/>
                  <a:gd name="T9" fmla="*/ 5 h 16"/>
                  <a:gd name="T10" fmla="*/ 19 w 28"/>
                  <a:gd name="T11" fmla="*/ 15 h 16"/>
                  <a:gd name="T12" fmla="*/ 21 w 28"/>
                  <a:gd name="T13" fmla="*/ 15 h 16"/>
                  <a:gd name="T14" fmla="*/ 27 w 28"/>
                  <a:gd name="T15" fmla="*/ 12 h 16"/>
                  <a:gd name="T16" fmla="*/ 27 w 28"/>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1"/>
                    </a:moveTo>
                    <a:cubicBezTo>
                      <a:pt x="9" y="0"/>
                      <a:pt x="9" y="0"/>
                      <a:pt x="9" y="0"/>
                    </a:cubicBezTo>
                    <a:cubicBezTo>
                      <a:pt x="9" y="0"/>
                      <a:pt x="8" y="0"/>
                      <a:pt x="7" y="0"/>
                    </a:cubicBezTo>
                    <a:cubicBezTo>
                      <a:pt x="1" y="4"/>
                      <a:pt x="1" y="4"/>
                      <a:pt x="1" y="4"/>
                    </a:cubicBezTo>
                    <a:cubicBezTo>
                      <a:pt x="0" y="4"/>
                      <a:pt x="0" y="5"/>
                      <a:pt x="1" y="5"/>
                    </a:cubicBezTo>
                    <a:cubicBezTo>
                      <a:pt x="19" y="15"/>
                      <a:pt x="19" y="15"/>
                      <a:pt x="19" y="15"/>
                    </a:cubicBezTo>
                    <a:cubicBezTo>
                      <a:pt x="19" y="16"/>
                      <a:pt x="20" y="16"/>
                      <a:pt x="21" y="15"/>
                    </a:cubicBezTo>
                    <a:cubicBezTo>
                      <a:pt x="27" y="12"/>
                      <a:pt x="27" y="12"/>
                      <a:pt x="27" y="12"/>
                    </a:cubicBezTo>
                    <a:cubicBezTo>
                      <a:pt x="28" y="11"/>
                      <a:pt x="28"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8" name="Freeform 571"/>
              <p:cNvSpPr>
                <a:spLocks/>
              </p:cNvSpPr>
              <p:nvPr/>
            </p:nvSpPr>
            <p:spPr bwMode="auto">
              <a:xfrm>
                <a:off x="4010025" y="3795713"/>
                <a:ext cx="104775" cy="60325"/>
              </a:xfrm>
              <a:custGeom>
                <a:avLst/>
                <a:gdLst>
                  <a:gd name="T0" fmla="*/ 27 w 28"/>
                  <a:gd name="T1" fmla="*/ 10 h 16"/>
                  <a:gd name="T2" fmla="*/ 9 w 28"/>
                  <a:gd name="T3" fmla="*/ 0 h 16"/>
                  <a:gd name="T4" fmla="*/ 7 w 28"/>
                  <a:gd name="T5" fmla="*/ 0 h 16"/>
                  <a:gd name="T6" fmla="*/ 1 w 28"/>
                  <a:gd name="T7" fmla="*/ 4 h 16"/>
                  <a:gd name="T8" fmla="*/ 1 w 28"/>
                  <a:gd name="T9" fmla="*/ 5 h 16"/>
                  <a:gd name="T10" fmla="*/ 19 w 28"/>
                  <a:gd name="T11" fmla="*/ 15 h 16"/>
                  <a:gd name="T12" fmla="*/ 21 w 28"/>
                  <a:gd name="T13" fmla="*/ 15 h 16"/>
                  <a:gd name="T14" fmla="*/ 27 w 28"/>
                  <a:gd name="T15" fmla="*/ 12 h 16"/>
                  <a:gd name="T16" fmla="*/ 27 w 2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0"/>
                    </a:moveTo>
                    <a:cubicBezTo>
                      <a:pt x="9" y="0"/>
                      <a:pt x="9" y="0"/>
                      <a:pt x="9" y="0"/>
                    </a:cubicBezTo>
                    <a:cubicBezTo>
                      <a:pt x="9" y="0"/>
                      <a:pt x="8" y="0"/>
                      <a:pt x="7" y="0"/>
                    </a:cubicBezTo>
                    <a:cubicBezTo>
                      <a:pt x="1" y="4"/>
                      <a:pt x="1" y="4"/>
                      <a:pt x="1" y="4"/>
                    </a:cubicBezTo>
                    <a:cubicBezTo>
                      <a:pt x="0" y="4"/>
                      <a:pt x="0" y="4"/>
                      <a:pt x="1" y="5"/>
                    </a:cubicBezTo>
                    <a:cubicBezTo>
                      <a:pt x="19" y="15"/>
                      <a:pt x="19" y="15"/>
                      <a:pt x="19" y="15"/>
                    </a:cubicBezTo>
                    <a:cubicBezTo>
                      <a:pt x="20" y="16"/>
                      <a:pt x="21" y="16"/>
                      <a:pt x="21" y="15"/>
                    </a:cubicBezTo>
                    <a:cubicBezTo>
                      <a:pt x="27" y="12"/>
                      <a:pt x="27" y="12"/>
                      <a:pt x="27" y="12"/>
                    </a:cubicBezTo>
                    <a:cubicBezTo>
                      <a:pt x="28" y="11"/>
                      <a:pt x="28" y="11"/>
                      <a:pt x="2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39" name="Freeform 572"/>
              <p:cNvSpPr>
                <a:spLocks/>
              </p:cNvSpPr>
              <p:nvPr/>
            </p:nvSpPr>
            <p:spPr bwMode="auto">
              <a:xfrm>
                <a:off x="4097338" y="3841750"/>
                <a:ext cx="101600" cy="60325"/>
              </a:xfrm>
              <a:custGeom>
                <a:avLst/>
                <a:gdLst>
                  <a:gd name="T0" fmla="*/ 27 w 27"/>
                  <a:gd name="T1" fmla="*/ 11 h 16"/>
                  <a:gd name="T2" fmla="*/ 9 w 27"/>
                  <a:gd name="T3" fmla="*/ 1 h 16"/>
                  <a:gd name="T4" fmla="*/ 6 w 27"/>
                  <a:gd name="T5" fmla="*/ 1 h 16"/>
                  <a:gd name="T6" fmla="*/ 0 w 27"/>
                  <a:gd name="T7" fmla="*/ 4 h 16"/>
                  <a:gd name="T8" fmla="*/ 0 w 27"/>
                  <a:gd name="T9" fmla="*/ 6 h 16"/>
                  <a:gd name="T10" fmla="*/ 18 w 27"/>
                  <a:gd name="T11" fmla="*/ 16 h 16"/>
                  <a:gd name="T12" fmla="*/ 20 w 27"/>
                  <a:gd name="T13" fmla="*/ 16 h 16"/>
                  <a:gd name="T14" fmla="*/ 27 w 27"/>
                  <a:gd name="T15" fmla="*/ 12 h 16"/>
                  <a:gd name="T16" fmla="*/ 27 w 27"/>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6">
                    <a:moveTo>
                      <a:pt x="27" y="11"/>
                    </a:moveTo>
                    <a:cubicBezTo>
                      <a:pt x="9" y="1"/>
                      <a:pt x="9" y="1"/>
                      <a:pt x="9" y="1"/>
                    </a:cubicBezTo>
                    <a:cubicBezTo>
                      <a:pt x="8" y="0"/>
                      <a:pt x="7" y="0"/>
                      <a:pt x="6" y="1"/>
                    </a:cubicBezTo>
                    <a:cubicBezTo>
                      <a:pt x="0" y="4"/>
                      <a:pt x="0" y="4"/>
                      <a:pt x="0" y="4"/>
                    </a:cubicBezTo>
                    <a:cubicBezTo>
                      <a:pt x="0" y="5"/>
                      <a:pt x="0" y="5"/>
                      <a:pt x="0" y="6"/>
                    </a:cubicBezTo>
                    <a:cubicBezTo>
                      <a:pt x="18" y="16"/>
                      <a:pt x="18" y="16"/>
                      <a:pt x="18" y="16"/>
                    </a:cubicBezTo>
                    <a:cubicBezTo>
                      <a:pt x="19" y="16"/>
                      <a:pt x="20" y="16"/>
                      <a:pt x="20" y="16"/>
                    </a:cubicBezTo>
                    <a:cubicBezTo>
                      <a:pt x="27" y="12"/>
                      <a:pt x="27" y="12"/>
                      <a:pt x="27" y="12"/>
                    </a:cubicBezTo>
                    <a:cubicBezTo>
                      <a:pt x="27" y="12"/>
                      <a:pt x="27" y="12"/>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0" name="Freeform 573"/>
              <p:cNvSpPr>
                <a:spLocks/>
              </p:cNvSpPr>
              <p:nvPr/>
            </p:nvSpPr>
            <p:spPr bwMode="auto">
              <a:xfrm>
                <a:off x="4179888" y="3890963"/>
                <a:ext cx="101600" cy="58738"/>
              </a:xfrm>
              <a:custGeom>
                <a:avLst/>
                <a:gdLst>
                  <a:gd name="T0" fmla="*/ 27 w 27"/>
                  <a:gd name="T1" fmla="*/ 11 h 16"/>
                  <a:gd name="T2" fmla="*/ 9 w 27"/>
                  <a:gd name="T3" fmla="*/ 1 h 16"/>
                  <a:gd name="T4" fmla="*/ 7 w 27"/>
                  <a:gd name="T5" fmla="*/ 1 h 16"/>
                  <a:gd name="T6" fmla="*/ 0 w 27"/>
                  <a:gd name="T7" fmla="*/ 4 h 16"/>
                  <a:gd name="T8" fmla="*/ 0 w 27"/>
                  <a:gd name="T9" fmla="*/ 5 h 16"/>
                  <a:gd name="T10" fmla="*/ 18 w 27"/>
                  <a:gd name="T11" fmla="*/ 16 h 16"/>
                  <a:gd name="T12" fmla="*/ 21 w 27"/>
                  <a:gd name="T13" fmla="*/ 16 h 16"/>
                  <a:gd name="T14" fmla="*/ 27 w 27"/>
                  <a:gd name="T15" fmla="*/ 12 h 16"/>
                  <a:gd name="T16" fmla="*/ 27 w 27"/>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6">
                    <a:moveTo>
                      <a:pt x="27" y="11"/>
                    </a:moveTo>
                    <a:cubicBezTo>
                      <a:pt x="9" y="1"/>
                      <a:pt x="9" y="1"/>
                      <a:pt x="9" y="1"/>
                    </a:cubicBezTo>
                    <a:cubicBezTo>
                      <a:pt x="8" y="0"/>
                      <a:pt x="7" y="0"/>
                      <a:pt x="7" y="1"/>
                    </a:cubicBezTo>
                    <a:cubicBezTo>
                      <a:pt x="0" y="4"/>
                      <a:pt x="0" y="4"/>
                      <a:pt x="0" y="4"/>
                    </a:cubicBezTo>
                    <a:cubicBezTo>
                      <a:pt x="0" y="5"/>
                      <a:pt x="0" y="5"/>
                      <a:pt x="0" y="5"/>
                    </a:cubicBezTo>
                    <a:cubicBezTo>
                      <a:pt x="18" y="16"/>
                      <a:pt x="18" y="16"/>
                      <a:pt x="18" y="16"/>
                    </a:cubicBezTo>
                    <a:cubicBezTo>
                      <a:pt x="19" y="16"/>
                      <a:pt x="20" y="16"/>
                      <a:pt x="21" y="16"/>
                    </a:cubicBezTo>
                    <a:cubicBezTo>
                      <a:pt x="27" y="12"/>
                      <a:pt x="27" y="12"/>
                      <a:pt x="27" y="12"/>
                    </a:cubicBezTo>
                    <a:cubicBezTo>
                      <a:pt x="27" y="12"/>
                      <a:pt x="27"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1" name="Freeform 574"/>
              <p:cNvSpPr>
                <a:spLocks/>
              </p:cNvSpPr>
              <p:nvPr/>
            </p:nvSpPr>
            <p:spPr bwMode="auto">
              <a:xfrm>
                <a:off x="4262438" y="3938588"/>
                <a:ext cx="104775" cy="60325"/>
              </a:xfrm>
              <a:custGeom>
                <a:avLst/>
                <a:gdLst>
                  <a:gd name="T0" fmla="*/ 27 w 28"/>
                  <a:gd name="T1" fmla="*/ 11 h 16"/>
                  <a:gd name="T2" fmla="*/ 9 w 28"/>
                  <a:gd name="T3" fmla="*/ 0 h 16"/>
                  <a:gd name="T4" fmla="*/ 7 w 28"/>
                  <a:gd name="T5" fmla="*/ 0 h 16"/>
                  <a:gd name="T6" fmla="*/ 1 w 28"/>
                  <a:gd name="T7" fmla="*/ 4 h 16"/>
                  <a:gd name="T8" fmla="*/ 1 w 28"/>
                  <a:gd name="T9" fmla="*/ 5 h 16"/>
                  <a:gd name="T10" fmla="*/ 19 w 28"/>
                  <a:gd name="T11" fmla="*/ 16 h 16"/>
                  <a:gd name="T12" fmla="*/ 21 w 28"/>
                  <a:gd name="T13" fmla="*/ 16 h 16"/>
                  <a:gd name="T14" fmla="*/ 27 w 28"/>
                  <a:gd name="T15" fmla="*/ 12 h 16"/>
                  <a:gd name="T16" fmla="*/ 27 w 28"/>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1"/>
                    </a:moveTo>
                    <a:cubicBezTo>
                      <a:pt x="9" y="0"/>
                      <a:pt x="9" y="0"/>
                      <a:pt x="9" y="0"/>
                    </a:cubicBezTo>
                    <a:cubicBezTo>
                      <a:pt x="8" y="0"/>
                      <a:pt x="7" y="0"/>
                      <a:pt x="7" y="0"/>
                    </a:cubicBezTo>
                    <a:cubicBezTo>
                      <a:pt x="1" y="4"/>
                      <a:pt x="1" y="4"/>
                      <a:pt x="1" y="4"/>
                    </a:cubicBezTo>
                    <a:cubicBezTo>
                      <a:pt x="0" y="4"/>
                      <a:pt x="0" y="5"/>
                      <a:pt x="1" y="5"/>
                    </a:cubicBezTo>
                    <a:cubicBezTo>
                      <a:pt x="19" y="16"/>
                      <a:pt x="19" y="16"/>
                      <a:pt x="19" y="16"/>
                    </a:cubicBezTo>
                    <a:cubicBezTo>
                      <a:pt x="19" y="16"/>
                      <a:pt x="20" y="16"/>
                      <a:pt x="21" y="16"/>
                    </a:cubicBezTo>
                    <a:cubicBezTo>
                      <a:pt x="27" y="12"/>
                      <a:pt x="27" y="12"/>
                      <a:pt x="27" y="12"/>
                    </a:cubicBezTo>
                    <a:cubicBezTo>
                      <a:pt x="28" y="12"/>
                      <a:pt x="28"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2" name="Freeform 575"/>
              <p:cNvSpPr>
                <a:spLocks/>
              </p:cNvSpPr>
              <p:nvPr/>
            </p:nvSpPr>
            <p:spPr bwMode="auto">
              <a:xfrm>
                <a:off x="4344988" y="3987800"/>
                <a:ext cx="106363" cy="60325"/>
              </a:xfrm>
              <a:custGeom>
                <a:avLst/>
                <a:gdLst>
                  <a:gd name="T0" fmla="*/ 27 w 28"/>
                  <a:gd name="T1" fmla="*/ 11 h 16"/>
                  <a:gd name="T2" fmla="*/ 9 w 28"/>
                  <a:gd name="T3" fmla="*/ 0 h 16"/>
                  <a:gd name="T4" fmla="*/ 7 w 28"/>
                  <a:gd name="T5" fmla="*/ 0 h 16"/>
                  <a:gd name="T6" fmla="*/ 1 w 28"/>
                  <a:gd name="T7" fmla="*/ 4 h 16"/>
                  <a:gd name="T8" fmla="*/ 1 w 28"/>
                  <a:gd name="T9" fmla="*/ 5 h 16"/>
                  <a:gd name="T10" fmla="*/ 19 w 28"/>
                  <a:gd name="T11" fmla="*/ 16 h 16"/>
                  <a:gd name="T12" fmla="*/ 21 w 28"/>
                  <a:gd name="T13" fmla="*/ 16 h 16"/>
                  <a:gd name="T14" fmla="*/ 27 w 28"/>
                  <a:gd name="T15" fmla="*/ 12 h 16"/>
                  <a:gd name="T16" fmla="*/ 27 w 28"/>
                  <a:gd name="T1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7" y="11"/>
                    </a:moveTo>
                    <a:cubicBezTo>
                      <a:pt x="9" y="0"/>
                      <a:pt x="9" y="0"/>
                      <a:pt x="9" y="0"/>
                    </a:cubicBezTo>
                    <a:cubicBezTo>
                      <a:pt x="9" y="0"/>
                      <a:pt x="8" y="0"/>
                      <a:pt x="7" y="0"/>
                    </a:cubicBezTo>
                    <a:cubicBezTo>
                      <a:pt x="1" y="4"/>
                      <a:pt x="1" y="4"/>
                      <a:pt x="1" y="4"/>
                    </a:cubicBezTo>
                    <a:cubicBezTo>
                      <a:pt x="0" y="4"/>
                      <a:pt x="0" y="5"/>
                      <a:pt x="1" y="5"/>
                    </a:cubicBezTo>
                    <a:cubicBezTo>
                      <a:pt x="19" y="16"/>
                      <a:pt x="19" y="16"/>
                      <a:pt x="19" y="16"/>
                    </a:cubicBezTo>
                    <a:cubicBezTo>
                      <a:pt x="19" y="16"/>
                      <a:pt x="20" y="16"/>
                      <a:pt x="21" y="16"/>
                    </a:cubicBezTo>
                    <a:cubicBezTo>
                      <a:pt x="27" y="12"/>
                      <a:pt x="27" y="12"/>
                      <a:pt x="27" y="12"/>
                    </a:cubicBezTo>
                    <a:cubicBezTo>
                      <a:pt x="28" y="12"/>
                      <a:pt x="28" y="11"/>
                      <a:pt x="2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3" name="Freeform 576"/>
              <p:cNvSpPr>
                <a:spLocks/>
              </p:cNvSpPr>
              <p:nvPr/>
            </p:nvSpPr>
            <p:spPr bwMode="auto">
              <a:xfrm>
                <a:off x="4427538" y="4037013"/>
                <a:ext cx="106363" cy="60325"/>
              </a:xfrm>
              <a:custGeom>
                <a:avLst/>
                <a:gdLst>
                  <a:gd name="T0" fmla="*/ 28 w 28"/>
                  <a:gd name="T1" fmla="*/ 10 h 16"/>
                  <a:gd name="T2" fmla="*/ 9 w 28"/>
                  <a:gd name="T3" fmla="*/ 0 h 16"/>
                  <a:gd name="T4" fmla="*/ 7 w 28"/>
                  <a:gd name="T5" fmla="*/ 0 h 16"/>
                  <a:gd name="T6" fmla="*/ 1 w 28"/>
                  <a:gd name="T7" fmla="*/ 4 h 16"/>
                  <a:gd name="T8" fmla="*/ 1 w 28"/>
                  <a:gd name="T9" fmla="*/ 5 h 16"/>
                  <a:gd name="T10" fmla="*/ 19 w 28"/>
                  <a:gd name="T11" fmla="*/ 15 h 16"/>
                  <a:gd name="T12" fmla="*/ 21 w 28"/>
                  <a:gd name="T13" fmla="*/ 15 h 16"/>
                  <a:gd name="T14" fmla="*/ 28 w 28"/>
                  <a:gd name="T15" fmla="*/ 12 h 16"/>
                  <a:gd name="T16" fmla="*/ 28 w 28"/>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8" y="10"/>
                    </a:moveTo>
                    <a:cubicBezTo>
                      <a:pt x="9" y="0"/>
                      <a:pt x="9" y="0"/>
                      <a:pt x="9" y="0"/>
                    </a:cubicBezTo>
                    <a:cubicBezTo>
                      <a:pt x="9" y="0"/>
                      <a:pt x="8" y="0"/>
                      <a:pt x="7" y="0"/>
                    </a:cubicBezTo>
                    <a:cubicBezTo>
                      <a:pt x="1" y="4"/>
                      <a:pt x="1" y="4"/>
                      <a:pt x="1" y="4"/>
                    </a:cubicBezTo>
                    <a:cubicBezTo>
                      <a:pt x="0" y="4"/>
                      <a:pt x="0" y="5"/>
                      <a:pt x="1" y="5"/>
                    </a:cubicBezTo>
                    <a:cubicBezTo>
                      <a:pt x="19" y="15"/>
                      <a:pt x="19" y="15"/>
                      <a:pt x="19" y="15"/>
                    </a:cubicBezTo>
                    <a:cubicBezTo>
                      <a:pt x="20" y="16"/>
                      <a:pt x="21" y="16"/>
                      <a:pt x="21" y="15"/>
                    </a:cubicBezTo>
                    <a:cubicBezTo>
                      <a:pt x="28" y="12"/>
                      <a:pt x="28" y="12"/>
                      <a:pt x="28" y="12"/>
                    </a:cubicBezTo>
                    <a:cubicBezTo>
                      <a:pt x="28" y="11"/>
                      <a:pt x="28" y="11"/>
                      <a:pt x="2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4" name="Freeform 577"/>
              <p:cNvSpPr>
                <a:spLocks/>
              </p:cNvSpPr>
              <p:nvPr/>
            </p:nvSpPr>
            <p:spPr bwMode="auto">
              <a:xfrm>
                <a:off x="3343275" y="3336925"/>
                <a:ext cx="147638" cy="82550"/>
              </a:xfrm>
              <a:custGeom>
                <a:avLst/>
                <a:gdLst>
                  <a:gd name="T0" fmla="*/ 38 w 39"/>
                  <a:gd name="T1" fmla="*/ 11 h 22"/>
                  <a:gd name="T2" fmla="*/ 21 w 39"/>
                  <a:gd name="T3" fmla="*/ 1 h 22"/>
                  <a:gd name="T4" fmla="*/ 18 w 39"/>
                  <a:gd name="T5" fmla="*/ 1 h 22"/>
                  <a:gd name="T6" fmla="*/ 1 w 39"/>
                  <a:gd name="T7" fmla="*/ 11 h 22"/>
                  <a:gd name="T8" fmla="*/ 1 w 39"/>
                  <a:gd name="T9" fmla="*/ 12 h 22"/>
                  <a:gd name="T10" fmla="*/ 18 w 39"/>
                  <a:gd name="T11" fmla="*/ 22 h 22"/>
                  <a:gd name="T12" fmla="*/ 21 w 39"/>
                  <a:gd name="T13" fmla="*/ 22 h 22"/>
                  <a:gd name="T14" fmla="*/ 38 w 39"/>
                  <a:gd name="T15" fmla="*/ 12 h 22"/>
                  <a:gd name="T16" fmla="*/ 38 w 39"/>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1"/>
                    </a:moveTo>
                    <a:cubicBezTo>
                      <a:pt x="21" y="1"/>
                      <a:pt x="21" y="1"/>
                      <a:pt x="21"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1" y="22"/>
                    </a:cubicBezTo>
                    <a:cubicBezTo>
                      <a:pt x="38" y="12"/>
                      <a:pt x="38" y="12"/>
                      <a:pt x="38" y="12"/>
                    </a:cubicBezTo>
                    <a:cubicBezTo>
                      <a:pt x="39" y="12"/>
                      <a:pt x="39"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5" name="Freeform 578"/>
              <p:cNvSpPr>
                <a:spLocks/>
              </p:cNvSpPr>
              <p:nvPr/>
            </p:nvSpPr>
            <p:spPr bwMode="auto">
              <a:xfrm>
                <a:off x="3425825" y="3292475"/>
                <a:ext cx="185738" cy="104775"/>
              </a:xfrm>
              <a:custGeom>
                <a:avLst/>
                <a:gdLst>
                  <a:gd name="T0" fmla="*/ 49 w 49"/>
                  <a:gd name="T1" fmla="*/ 17 h 28"/>
                  <a:gd name="T2" fmla="*/ 20 w 49"/>
                  <a:gd name="T3" fmla="*/ 0 h 28"/>
                  <a:gd name="T4" fmla="*/ 18 w 49"/>
                  <a:gd name="T5" fmla="*/ 0 h 28"/>
                  <a:gd name="T6" fmla="*/ 0 w 49"/>
                  <a:gd name="T7" fmla="*/ 10 h 28"/>
                  <a:gd name="T8" fmla="*/ 0 w 49"/>
                  <a:gd name="T9" fmla="*/ 12 h 28"/>
                  <a:gd name="T10" fmla="*/ 29 w 49"/>
                  <a:gd name="T11" fmla="*/ 28 h 28"/>
                  <a:gd name="T12" fmla="*/ 31 w 49"/>
                  <a:gd name="T13" fmla="*/ 28 h 28"/>
                  <a:gd name="T14" fmla="*/ 49 w 49"/>
                  <a:gd name="T15" fmla="*/ 18 h 28"/>
                  <a:gd name="T16" fmla="*/ 49 w 49"/>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8">
                    <a:moveTo>
                      <a:pt x="49" y="17"/>
                    </a:moveTo>
                    <a:cubicBezTo>
                      <a:pt x="20" y="0"/>
                      <a:pt x="20" y="0"/>
                      <a:pt x="20" y="0"/>
                    </a:cubicBezTo>
                    <a:cubicBezTo>
                      <a:pt x="19" y="0"/>
                      <a:pt x="18" y="0"/>
                      <a:pt x="18" y="0"/>
                    </a:cubicBezTo>
                    <a:cubicBezTo>
                      <a:pt x="0" y="10"/>
                      <a:pt x="0" y="10"/>
                      <a:pt x="0" y="10"/>
                    </a:cubicBezTo>
                    <a:cubicBezTo>
                      <a:pt x="0" y="11"/>
                      <a:pt x="0" y="11"/>
                      <a:pt x="0" y="12"/>
                    </a:cubicBezTo>
                    <a:cubicBezTo>
                      <a:pt x="29" y="28"/>
                      <a:pt x="29" y="28"/>
                      <a:pt x="29" y="28"/>
                    </a:cubicBezTo>
                    <a:cubicBezTo>
                      <a:pt x="30" y="28"/>
                      <a:pt x="31" y="28"/>
                      <a:pt x="31" y="28"/>
                    </a:cubicBezTo>
                    <a:cubicBezTo>
                      <a:pt x="49" y="18"/>
                      <a:pt x="49" y="18"/>
                      <a:pt x="49" y="18"/>
                    </a:cubicBezTo>
                    <a:cubicBezTo>
                      <a:pt x="49" y="18"/>
                      <a:pt x="49" y="17"/>
                      <a:pt x="49" y="1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6" name="Freeform 579"/>
              <p:cNvSpPr>
                <a:spLocks/>
              </p:cNvSpPr>
              <p:nvPr/>
            </p:nvSpPr>
            <p:spPr bwMode="auto">
              <a:xfrm>
                <a:off x="3505200" y="3246438"/>
                <a:ext cx="207963" cy="117475"/>
              </a:xfrm>
              <a:custGeom>
                <a:avLst/>
                <a:gdLst>
                  <a:gd name="T0" fmla="*/ 54 w 55"/>
                  <a:gd name="T1" fmla="*/ 20 h 31"/>
                  <a:gd name="T2" fmla="*/ 20 w 55"/>
                  <a:gd name="T3" fmla="*/ 0 h 31"/>
                  <a:gd name="T4" fmla="*/ 18 w 55"/>
                  <a:gd name="T5" fmla="*/ 0 h 31"/>
                  <a:gd name="T6" fmla="*/ 1 w 55"/>
                  <a:gd name="T7" fmla="*/ 10 h 31"/>
                  <a:gd name="T8" fmla="*/ 1 w 55"/>
                  <a:gd name="T9" fmla="*/ 11 h 31"/>
                  <a:gd name="T10" fmla="*/ 35 w 55"/>
                  <a:gd name="T11" fmla="*/ 31 h 31"/>
                  <a:gd name="T12" fmla="*/ 37 w 55"/>
                  <a:gd name="T13" fmla="*/ 31 h 31"/>
                  <a:gd name="T14" fmla="*/ 54 w 55"/>
                  <a:gd name="T15" fmla="*/ 21 h 31"/>
                  <a:gd name="T16" fmla="*/ 54 w 55"/>
                  <a:gd name="T1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1">
                    <a:moveTo>
                      <a:pt x="54" y="20"/>
                    </a:moveTo>
                    <a:cubicBezTo>
                      <a:pt x="20" y="0"/>
                      <a:pt x="20" y="0"/>
                      <a:pt x="20" y="0"/>
                    </a:cubicBezTo>
                    <a:cubicBezTo>
                      <a:pt x="20" y="0"/>
                      <a:pt x="19" y="0"/>
                      <a:pt x="18" y="0"/>
                    </a:cubicBezTo>
                    <a:cubicBezTo>
                      <a:pt x="1" y="10"/>
                      <a:pt x="1" y="10"/>
                      <a:pt x="1" y="10"/>
                    </a:cubicBezTo>
                    <a:cubicBezTo>
                      <a:pt x="0" y="10"/>
                      <a:pt x="0" y="11"/>
                      <a:pt x="1" y="11"/>
                    </a:cubicBezTo>
                    <a:cubicBezTo>
                      <a:pt x="35" y="31"/>
                      <a:pt x="35" y="31"/>
                      <a:pt x="35" y="31"/>
                    </a:cubicBezTo>
                    <a:cubicBezTo>
                      <a:pt x="35" y="31"/>
                      <a:pt x="36" y="31"/>
                      <a:pt x="37" y="31"/>
                    </a:cubicBezTo>
                    <a:cubicBezTo>
                      <a:pt x="54" y="21"/>
                      <a:pt x="54" y="21"/>
                      <a:pt x="54" y="21"/>
                    </a:cubicBezTo>
                    <a:cubicBezTo>
                      <a:pt x="55" y="21"/>
                      <a:pt x="55" y="20"/>
                      <a:pt x="54" y="2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7" name="Freeform 580"/>
              <p:cNvSpPr>
                <a:spLocks/>
              </p:cNvSpPr>
              <p:nvPr/>
            </p:nvSpPr>
            <p:spPr bwMode="auto">
              <a:xfrm>
                <a:off x="3584575" y="3197225"/>
                <a:ext cx="252413" cy="147638"/>
              </a:xfrm>
              <a:custGeom>
                <a:avLst/>
                <a:gdLst>
                  <a:gd name="T0" fmla="*/ 66 w 67"/>
                  <a:gd name="T1" fmla="*/ 27 h 39"/>
                  <a:gd name="T2" fmla="*/ 21 w 67"/>
                  <a:gd name="T3" fmla="*/ 1 h 39"/>
                  <a:gd name="T4" fmla="*/ 18 w 67"/>
                  <a:gd name="T5" fmla="*/ 1 h 39"/>
                  <a:gd name="T6" fmla="*/ 1 w 67"/>
                  <a:gd name="T7" fmla="*/ 11 h 39"/>
                  <a:gd name="T8" fmla="*/ 1 w 67"/>
                  <a:gd name="T9" fmla="*/ 12 h 39"/>
                  <a:gd name="T10" fmla="*/ 46 w 67"/>
                  <a:gd name="T11" fmla="*/ 38 h 39"/>
                  <a:gd name="T12" fmla="*/ 49 w 67"/>
                  <a:gd name="T13" fmla="*/ 38 h 39"/>
                  <a:gd name="T14" fmla="*/ 66 w 67"/>
                  <a:gd name="T15" fmla="*/ 28 h 39"/>
                  <a:gd name="T16" fmla="*/ 66 w 67"/>
                  <a:gd name="T1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9">
                    <a:moveTo>
                      <a:pt x="66" y="27"/>
                    </a:moveTo>
                    <a:cubicBezTo>
                      <a:pt x="21" y="1"/>
                      <a:pt x="21" y="1"/>
                      <a:pt x="21" y="1"/>
                    </a:cubicBezTo>
                    <a:cubicBezTo>
                      <a:pt x="20" y="0"/>
                      <a:pt x="19" y="0"/>
                      <a:pt x="18" y="1"/>
                    </a:cubicBezTo>
                    <a:cubicBezTo>
                      <a:pt x="1" y="11"/>
                      <a:pt x="1" y="11"/>
                      <a:pt x="1" y="11"/>
                    </a:cubicBezTo>
                    <a:cubicBezTo>
                      <a:pt x="0" y="11"/>
                      <a:pt x="0" y="12"/>
                      <a:pt x="1" y="12"/>
                    </a:cubicBezTo>
                    <a:cubicBezTo>
                      <a:pt x="46" y="38"/>
                      <a:pt x="46" y="38"/>
                      <a:pt x="46" y="38"/>
                    </a:cubicBezTo>
                    <a:cubicBezTo>
                      <a:pt x="47" y="39"/>
                      <a:pt x="48" y="39"/>
                      <a:pt x="49" y="38"/>
                    </a:cubicBezTo>
                    <a:cubicBezTo>
                      <a:pt x="66" y="28"/>
                      <a:pt x="66" y="28"/>
                      <a:pt x="66" y="28"/>
                    </a:cubicBezTo>
                    <a:cubicBezTo>
                      <a:pt x="67" y="28"/>
                      <a:pt x="67" y="27"/>
                      <a:pt x="66" y="2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8" name="Freeform 581"/>
              <p:cNvSpPr>
                <a:spLocks/>
              </p:cNvSpPr>
              <p:nvPr/>
            </p:nvSpPr>
            <p:spPr bwMode="auto">
              <a:xfrm>
                <a:off x="3430588" y="3386138"/>
                <a:ext cx="142875" cy="82550"/>
              </a:xfrm>
              <a:custGeom>
                <a:avLst/>
                <a:gdLst>
                  <a:gd name="T0" fmla="*/ 37 w 38"/>
                  <a:gd name="T1" fmla="*/ 11 h 22"/>
                  <a:gd name="T2" fmla="*/ 20 w 38"/>
                  <a:gd name="T3" fmla="*/ 0 h 22"/>
                  <a:gd name="T4" fmla="*/ 18 w 38"/>
                  <a:gd name="T5" fmla="*/ 0 h 22"/>
                  <a:gd name="T6" fmla="*/ 0 w 38"/>
                  <a:gd name="T7" fmla="*/ 11 h 22"/>
                  <a:gd name="T8" fmla="*/ 0 w 38"/>
                  <a:gd name="T9" fmla="*/ 12 h 22"/>
                  <a:gd name="T10" fmla="*/ 18 w 38"/>
                  <a:gd name="T11" fmla="*/ 22 h 22"/>
                  <a:gd name="T12" fmla="*/ 20 w 38"/>
                  <a:gd name="T13" fmla="*/ 22 h 22"/>
                  <a:gd name="T14" fmla="*/ 37 w 38"/>
                  <a:gd name="T15" fmla="*/ 12 h 22"/>
                  <a:gd name="T16" fmla="*/ 37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1"/>
                    </a:moveTo>
                    <a:cubicBezTo>
                      <a:pt x="20" y="0"/>
                      <a:pt x="20" y="0"/>
                      <a:pt x="20" y="0"/>
                    </a:cubicBezTo>
                    <a:cubicBezTo>
                      <a:pt x="19" y="0"/>
                      <a:pt x="18" y="0"/>
                      <a:pt x="18" y="0"/>
                    </a:cubicBezTo>
                    <a:cubicBezTo>
                      <a:pt x="0" y="11"/>
                      <a:pt x="0" y="11"/>
                      <a:pt x="0" y="11"/>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49" name="Freeform 582"/>
              <p:cNvSpPr>
                <a:spLocks/>
              </p:cNvSpPr>
              <p:nvPr/>
            </p:nvSpPr>
            <p:spPr bwMode="auto">
              <a:xfrm>
                <a:off x="3513138" y="3435350"/>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0" name="Freeform 583"/>
              <p:cNvSpPr>
                <a:spLocks/>
              </p:cNvSpPr>
              <p:nvPr/>
            </p:nvSpPr>
            <p:spPr bwMode="auto">
              <a:xfrm>
                <a:off x="3595688" y="3482975"/>
                <a:ext cx="142875" cy="84138"/>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19" y="0"/>
                      <a:pt x="19" y="0"/>
                      <a:pt x="18" y="0"/>
                    </a:cubicBezTo>
                    <a:cubicBezTo>
                      <a:pt x="1" y="10"/>
                      <a:pt x="1" y="10"/>
                      <a:pt x="1" y="10"/>
                    </a:cubicBezTo>
                    <a:cubicBezTo>
                      <a:pt x="0" y="10"/>
                      <a:pt x="0" y="11"/>
                      <a:pt x="1" y="11"/>
                    </a:cubicBezTo>
                    <a:cubicBezTo>
                      <a:pt x="18" y="21"/>
                      <a:pt x="18" y="21"/>
                      <a:pt x="18" y="21"/>
                    </a:cubicBezTo>
                    <a:cubicBezTo>
                      <a:pt x="19" y="22"/>
                      <a:pt x="19"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1" name="Freeform 584"/>
              <p:cNvSpPr>
                <a:spLocks/>
              </p:cNvSpPr>
              <p:nvPr/>
            </p:nvSpPr>
            <p:spPr bwMode="auto">
              <a:xfrm>
                <a:off x="3678238" y="3532188"/>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2" name="Freeform 585"/>
              <p:cNvSpPr>
                <a:spLocks/>
              </p:cNvSpPr>
              <p:nvPr/>
            </p:nvSpPr>
            <p:spPr bwMode="auto">
              <a:xfrm>
                <a:off x="3760788" y="3578225"/>
                <a:ext cx="144463" cy="82550"/>
              </a:xfrm>
              <a:custGeom>
                <a:avLst/>
                <a:gdLst>
                  <a:gd name="T0" fmla="*/ 38 w 38"/>
                  <a:gd name="T1" fmla="*/ 11 h 22"/>
                  <a:gd name="T2" fmla="*/ 20 w 38"/>
                  <a:gd name="T3" fmla="*/ 1 h 22"/>
                  <a:gd name="T4" fmla="*/ 18 w 38"/>
                  <a:gd name="T5" fmla="*/ 1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3" name="Freeform 586"/>
              <p:cNvSpPr>
                <a:spLocks/>
              </p:cNvSpPr>
              <p:nvPr/>
            </p:nvSpPr>
            <p:spPr bwMode="auto">
              <a:xfrm>
                <a:off x="3844925" y="3627438"/>
                <a:ext cx="146050" cy="82550"/>
              </a:xfrm>
              <a:custGeom>
                <a:avLst/>
                <a:gdLst>
                  <a:gd name="T0" fmla="*/ 38 w 39"/>
                  <a:gd name="T1" fmla="*/ 10 h 22"/>
                  <a:gd name="T2" fmla="*/ 21 w 39"/>
                  <a:gd name="T3" fmla="*/ 0 h 22"/>
                  <a:gd name="T4" fmla="*/ 18 w 39"/>
                  <a:gd name="T5" fmla="*/ 0 h 22"/>
                  <a:gd name="T6" fmla="*/ 1 w 39"/>
                  <a:gd name="T7" fmla="*/ 10 h 22"/>
                  <a:gd name="T8" fmla="*/ 1 w 39"/>
                  <a:gd name="T9" fmla="*/ 12 h 22"/>
                  <a:gd name="T10" fmla="*/ 18 w 39"/>
                  <a:gd name="T11" fmla="*/ 22 h 22"/>
                  <a:gd name="T12" fmla="*/ 21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1"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4" name="Freeform 587"/>
              <p:cNvSpPr>
                <a:spLocks/>
              </p:cNvSpPr>
              <p:nvPr/>
            </p:nvSpPr>
            <p:spPr bwMode="auto">
              <a:xfrm>
                <a:off x="3930650" y="3675063"/>
                <a:ext cx="142875" cy="84138"/>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5" name="Freeform 588"/>
              <p:cNvSpPr>
                <a:spLocks/>
              </p:cNvSpPr>
              <p:nvPr/>
            </p:nvSpPr>
            <p:spPr bwMode="auto">
              <a:xfrm>
                <a:off x="4013200" y="3724275"/>
                <a:ext cx="144463"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6" name="Freeform 589"/>
              <p:cNvSpPr>
                <a:spLocks/>
              </p:cNvSpPr>
              <p:nvPr/>
            </p:nvSpPr>
            <p:spPr bwMode="auto">
              <a:xfrm>
                <a:off x="4097338" y="3770313"/>
                <a:ext cx="142875" cy="85725"/>
              </a:xfrm>
              <a:custGeom>
                <a:avLst/>
                <a:gdLst>
                  <a:gd name="T0" fmla="*/ 37 w 38"/>
                  <a:gd name="T1" fmla="*/ 11 h 23"/>
                  <a:gd name="T2" fmla="*/ 20 w 38"/>
                  <a:gd name="T3" fmla="*/ 1 h 23"/>
                  <a:gd name="T4" fmla="*/ 18 w 38"/>
                  <a:gd name="T5" fmla="*/ 1 h 23"/>
                  <a:gd name="T6" fmla="*/ 0 w 38"/>
                  <a:gd name="T7" fmla="*/ 11 h 23"/>
                  <a:gd name="T8" fmla="*/ 0 w 38"/>
                  <a:gd name="T9" fmla="*/ 12 h 23"/>
                  <a:gd name="T10" fmla="*/ 18 w 38"/>
                  <a:gd name="T11" fmla="*/ 22 h 23"/>
                  <a:gd name="T12" fmla="*/ 20 w 38"/>
                  <a:gd name="T13" fmla="*/ 22 h 23"/>
                  <a:gd name="T14" fmla="*/ 37 w 38"/>
                  <a:gd name="T15" fmla="*/ 12 h 23"/>
                  <a:gd name="T16" fmla="*/ 37 w 38"/>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37" y="11"/>
                    </a:moveTo>
                    <a:cubicBezTo>
                      <a:pt x="20" y="1"/>
                      <a:pt x="20" y="1"/>
                      <a:pt x="20" y="1"/>
                    </a:cubicBezTo>
                    <a:cubicBezTo>
                      <a:pt x="19" y="0"/>
                      <a:pt x="18" y="0"/>
                      <a:pt x="18" y="1"/>
                    </a:cubicBezTo>
                    <a:cubicBezTo>
                      <a:pt x="0" y="11"/>
                      <a:pt x="0" y="11"/>
                      <a:pt x="0" y="11"/>
                    </a:cubicBezTo>
                    <a:cubicBezTo>
                      <a:pt x="0" y="11"/>
                      <a:pt x="0" y="12"/>
                      <a:pt x="0" y="12"/>
                    </a:cubicBezTo>
                    <a:cubicBezTo>
                      <a:pt x="18" y="22"/>
                      <a:pt x="18" y="22"/>
                      <a:pt x="18" y="22"/>
                    </a:cubicBezTo>
                    <a:cubicBezTo>
                      <a:pt x="18" y="23"/>
                      <a:pt x="19" y="23"/>
                      <a:pt x="20" y="22"/>
                    </a:cubicBezTo>
                    <a:cubicBezTo>
                      <a:pt x="37" y="12"/>
                      <a:pt x="37" y="12"/>
                      <a:pt x="37" y="12"/>
                    </a:cubicBezTo>
                    <a:cubicBezTo>
                      <a:pt x="38" y="12"/>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7" name="Freeform 590"/>
              <p:cNvSpPr>
                <a:spLocks/>
              </p:cNvSpPr>
              <p:nvPr/>
            </p:nvSpPr>
            <p:spPr bwMode="auto">
              <a:xfrm>
                <a:off x="4179888" y="3817938"/>
                <a:ext cx="142875" cy="84138"/>
              </a:xfrm>
              <a:custGeom>
                <a:avLst/>
                <a:gdLst>
                  <a:gd name="T0" fmla="*/ 38 w 38"/>
                  <a:gd name="T1" fmla="*/ 11 h 22"/>
                  <a:gd name="T2" fmla="*/ 20 w 38"/>
                  <a:gd name="T3" fmla="*/ 1 h 22"/>
                  <a:gd name="T4" fmla="*/ 18 w 38"/>
                  <a:gd name="T5" fmla="*/ 1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8" name="Freeform 591"/>
              <p:cNvSpPr>
                <a:spLocks/>
              </p:cNvSpPr>
              <p:nvPr/>
            </p:nvSpPr>
            <p:spPr bwMode="auto">
              <a:xfrm>
                <a:off x="4262438" y="3867150"/>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2 h 22"/>
                  <a:gd name="T10" fmla="*/ 18 w 38"/>
                  <a:gd name="T11" fmla="*/ 22 h 22"/>
                  <a:gd name="T12" fmla="*/ 20 w 38"/>
                  <a:gd name="T13" fmla="*/ 22 h 22"/>
                  <a:gd name="T14" fmla="*/ 38 w 38"/>
                  <a:gd name="T15" fmla="*/ 12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59" name="Freeform 592"/>
              <p:cNvSpPr>
                <a:spLocks/>
              </p:cNvSpPr>
              <p:nvPr/>
            </p:nvSpPr>
            <p:spPr bwMode="auto">
              <a:xfrm>
                <a:off x="4344988" y="3916363"/>
                <a:ext cx="147638" cy="82550"/>
              </a:xfrm>
              <a:custGeom>
                <a:avLst/>
                <a:gdLst>
                  <a:gd name="T0" fmla="*/ 38 w 39"/>
                  <a:gd name="T1" fmla="*/ 10 h 22"/>
                  <a:gd name="T2" fmla="*/ 21 w 39"/>
                  <a:gd name="T3" fmla="*/ 0 h 22"/>
                  <a:gd name="T4" fmla="*/ 18 w 39"/>
                  <a:gd name="T5" fmla="*/ 0 h 22"/>
                  <a:gd name="T6" fmla="*/ 1 w 39"/>
                  <a:gd name="T7" fmla="*/ 10 h 22"/>
                  <a:gd name="T8" fmla="*/ 1 w 39"/>
                  <a:gd name="T9" fmla="*/ 12 h 22"/>
                  <a:gd name="T10" fmla="*/ 18 w 39"/>
                  <a:gd name="T11" fmla="*/ 22 h 22"/>
                  <a:gd name="T12" fmla="*/ 21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1"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0" name="Freeform 593"/>
              <p:cNvSpPr>
                <a:spLocks/>
              </p:cNvSpPr>
              <p:nvPr/>
            </p:nvSpPr>
            <p:spPr bwMode="auto">
              <a:xfrm>
                <a:off x="3551238" y="3363913"/>
                <a:ext cx="142875" cy="82550"/>
              </a:xfrm>
              <a:custGeom>
                <a:avLst/>
                <a:gdLst>
                  <a:gd name="T0" fmla="*/ 38 w 38"/>
                  <a:gd name="T1" fmla="*/ 11 h 22"/>
                  <a:gd name="T2" fmla="*/ 20 w 38"/>
                  <a:gd name="T3" fmla="*/ 0 h 22"/>
                  <a:gd name="T4" fmla="*/ 18 w 38"/>
                  <a:gd name="T5" fmla="*/ 0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0"/>
                      <a:pt x="20" y="0"/>
                      <a:pt x="20" y="0"/>
                    </a:cubicBezTo>
                    <a:cubicBezTo>
                      <a:pt x="20" y="0"/>
                      <a:pt x="19" y="0"/>
                      <a:pt x="18" y="0"/>
                    </a:cubicBezTo>
                    <a:cubicBezTo>
                      <a:pt x="1" y="11"/>
                      <a:pt x="1" y="11"/>
                      <a:pt x="1" y="11"/>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1" name="Freeform 594"/>
              <p:cNvSpPr>
                <a:spLocks/>
              </p:cNvSpPr>
              <p:nvPr/>
            </p:nvSpPr>
            <p:spPr bwMode="auto">
              <a:xfrm>
                <a:off x="3633788" y="3411538"/>
                <a:ext cx="142875" cy="84138"/>
              </a:xfrm>
              <a:custGeom>
                <a:avLst/>
                <a:gdLst>
                  <a:gd name="T0" fmla="*/ 38 w 38"/>
                  <a:gd name="T1" fmla="*/ 10 h 22"/>
                  <a:gd name="T2" fmla="*/ 20 w 38"/>
                  <a:gd name="T3" fmla="*/ 0 h 22"/>
                  <a:gd name="T4" fmla="*/ 18 w 38"/>
                  <a:gd name="T5" fmla="*/ 0 h 22"/>
                  <a:gd name="T6" fmla="*/ 1 w 38"/>
                  <a:gd name="T7" fmla="*/ 10 h 22"/>
                  <a:gd name="T8" fmla="*/ 1 w 38"/>
                  <a:gd name="T9" fmla="*/ 12 h 22"/>
                  <a:gd name="T10" fmla="*/ 18 w 38"/>
                  <a:gd name="T11" fmla="*/ 22 h 22"/>
                  <a:gd name="T12" fmla="*/ 20 w 38"/>
                  <a:gd name="T13" fmla="*/ 22 h 22"/>
                  <a:gd name="T14" fmla="*/ 38 w 38"/>
                  <a:gd name="T15" fmla="*/ 12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2" name="Freeform 595"/>
              <p:cNvSpPr>
                <a:spLocks/>
              </p:cNvSpPr>
              <p:nvPr/>
            </p:nvSpPr>
            <p:spPr bwMode="auto">
              <a:xfrm>
                <a:off x="3716338" y="3460750"/>
                <a:ext cx="146050" cy="82550"/>
              </a:xfrm>
              <a:custGeom>
                <a:avLst/>
                <a:gdLst>
                  <a:gd name="T0" fmla="*/ 38 w 39"/>
                  <a:gd name="T1" fmla="*/ 10 h 22"/>
                  <a:gd name="T2" fmla="*/ 21 w 39"/>
                  <a:gd name="T3" fmla="*/ 0 h 22"/>
                  <a:gd name="T4" fmla="*/ 18 w 39"/>
                  <a:gd name="T5" fmla="*/ 0 h 22"/>
                  <a:gd name="T6" fmla="*/ 1 w 39"/>
                  <a:gd name="T7" fmla="*/ 10 h 22"/>
                  <a:gd name="T8" fmla="*/ 1 w 39"/>
                  <a:gd name="T9" fmla="*/ 11 h 22"/>
                  <a:gd name="T10" fmla="*/ 18 w 39"/>
                  <a:gd name="T11" fmla="*/ 21 h 22"/>
                  <a:gd name="T12" fmla="*/ 21 w 39"/>
                  <a:gd name="T13" fmla="*/ 21 h 22"/>
                  <a:gd name="T14" fmla="*/ 38 w 39"/>
                  <a:gd name="T15" fmla="*/ 11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1" y="21"/>
                    </a:cubicBezTo>
                    <a:cubicBezTo>
                      <a:pt x="38" y="11"/>
                      <a:pt x="38" y="11"/>
                      <a:pt x="38" y="11"/>
                    </a:cubicBezTo>
                    <a:cubicBezTo>
                      <a:pt x="39" y="11"/>
                      <a:pt x="39"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3" name="Freeform 596"/>
              <p:cNvSpPr>
                <a:spLocks/>
              </p:cNvSpPr>
              <p:nvPr/>
            </p:nvSpPr>
            <p:spPr bwMode="auto">
              <a:xfrm>
                <a:off x="3803650" y="3509963"/>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4" name="Freeform 597"/>
              <p:cNvSpPr>
                <a:spLocks/>
              </p:cNvSpPr>
              <p:nvPr/>
            </p:nvSpPr>
            <p:spPr bwMode="auto">
              <a:xfrm>
                <a:off x="3886200" y="3556000"/>
                <a:ext cx="142875" cy="82550"/>
              </a:xfrm>
              <a:custGeom>
                <a:avLst/>
                <a:gdLst>
                  <a:gd name="T0" fmla="*/ 37 w 38"/>
                  <a:gd name="T1" fmla="*/ 11 h 22"/>
                  <a:gd name="T2" fmla="*/ 20 w 38"/>
                  <a:gd name="T3" fmla="*/ 1 h 22"/>
                  <a:gd name="T4" fmla="*/ 18 w 38"/>
                  <a:gd name="T5" fmla="*/ 1 h 22"/>
                  <a:gd name="T6" fmla="*/ 0 w 38"/>
                  <a:gd name="T7" fmla="*/ 11 h 22"/>
                  <a:gd name="T8" fmla="*/ 0 w 38"/>
                  <a:gd name="T9" fmla="*/ 12 h 22"/>
                  <a:gd name="T10" fmla="*/ 18 w 38"/>
                  <a:gd name="T11" fmla="*/ 22 h 22"/>
                  <a:gd name="T12" fmla="*/ 20 w 38"/>
                  <a:gd name="T13" fmla="*/ 22 h 22"/>
                  <a:gd name="T14" fmla="*/ 37 w 38"/>
                  <a:gd name="T15" fmla="*/ 12 h 22"/>
                  <a:gd name="T16" fmla="*/ 37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1"/>
                    </a:moveTo>
                    <a:cubicBezTo>
                      <a:pt x="20" y="1"/>
                      <a:pt x="20" y="1"/>
                      <a:pt x="20" y="1"/>
                    </a:cubicBezTo>
                    <a:cubicBezTo>
                      <a:pt x="19" y="0"/>
                      <a:pt x="18" y="0"/>
                      <a:pt x="18" y="1"/>
                    </a:cubicBezTo>
                    <a:cubicBezTo>
                      <a:pt x="0" y="11"/>
                      <a:pt x="0" y="11"/>
                      <a:pt x="0" y="11"/>
                    </a:cubicBezTo>
                    <a:cubicBezTo>
                      <a:pt x="0" y="11"/>
                      <a:pt x="0" y="12"/>
                      <a:pt x="0" y="12"/>
                    </a:cubicBezTo>
                    <a:cubicBezTo>
                      <a:pt x="18" y="22"/>
                      <a:pt x="18" y="22"/>
                      <a:pt x="18" y="22"/>
                    </a:cubicBezTo>
                    <a:cubicBezTo>
                      <a:pt x="18" y="22"/>
                      <a:pt x="19" y="22"/>
                      <a:pt x="20" y="22"/>
                    </a:cubicBezTo>
                    <a:cubicBezTo>
                      <a:pt x="37" y="12"/>
                      <a:pt x="37" y="12"/>
                      <a:pt x="37" y="12"/>
                    </a:cubicBezTo>
                    <a:cubicBezTo>
                      <a:pt x="38" y="12"/>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5" name="Freeform 598"/>
              <p:cNvSpPr>
                <a:spLocks/>
              </p:cNvSpPr>
              <p:nvPr/>
            </p:nvSpPr>
            <p:spPr bwMode="auto">
              <a:xfrm>
                <a:off x="3968750" y="3603625"/>
                <a:ext cx="142875" cy="84138"/>
              </a:xfrm>
              <a:custGeom>
                <a:avLst/>
                <a:gdLst>
                  <a:gd name="T0" fmla="*/ 37 w 38"/>
                  <a:gd name="T1" fmla="*/ 11 h 22"/>
                  <a:gd name="T2" fmla="*/ 20 w 38"/>
                  <a:gd name="T3" fmla="*/ 0 h 22"/>
                  <a:gd name="T4" fmla="*/ 18 w 38"/>
                  <a:gd name="T5" fmla="*/ 0 h 22"/>
                  <a:gd name="T6" fmla="*/ 0 w 38"/>
                  <a:gd name="T7" fmla="*/ 11 h 22"/>
                  <a:gd name="T8" fmla="*/ 0 w 38"/>
                  <a:gd name="T9" fmla="*/ 12 h 22"/>
                  <a:gd name="T10" fmla="*/ 18 w 38"/>
                  <a:gd name="T11" fmla="*/ 22 h 22"/>
                  <a:gd name="T12" fmla="*/ 20 w 38"/>
                  <a:gd name="T13" fmla="*/ 22 h 22"/>
                  <a:gd name="T14" fmla="*/ 37 w 38"/>
                  <a:gd name="T15" fmla="*/ 12 h 22"/>
                  <a:gd name="T16" fmla="*/ 37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1"/>
                    </a:moveTo>
                    <a:cubicBezTo>
                      <a:pt x="20" y="0"/>
                      <a:pt x="20" y="0"/>
                      <a:pt x="20" y="0"/>
                    </a:cubicBezTo>
                    <a:cubicBezTo>
                      <a:pt x="19" y="0"/>
                      <a:pt x="19" y="0"/>
                      <a:pt x="18" y="0"/>
                    </a:cubicBezTo>
                    <a:cubicBezTo>
                      <a:pt x="0" y="11"/>
                      <a:pt x="0" y="11"/>
                      <a:pt x="0" y="11"/>
                    </a:cubicBezTo>
                    <a:cubicBezTo>
                      <a:pt x="0" y="11"/>
                      <a:pt x="0" y="11"/>
                      <a:pt x="0" y="12"/>
                    </a:cubicBezTo>
                    <a:cubicBezTo>
                      <a:pt x="18" y="22"/>
                      <a:pt x="18" y="22"/>
                      <a:pt x="18" y="22"/>
                    </a:cubicBezTo>
                    <a:cubicBezTo>
                      <a:pt x="19" y="22"/>
                      <a:pt x="19" y="22"/>
                      <a:pt x="20" y="22"/>
                    </a:cubicBezTo>
                    <a:cubicBezTo>
                      <a:pt x="37" y="12"/>
                      <a:pt x="37" y="12"/>
                      <a:pt x="37" y="12"/>
                    </a:cubicBezTo>
                    <a:cubicBezTo>
                      <a:pt x="38" y="11"/>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6" name="Freeform 599"/>
              <p:cNvSpPr>
                <a:spLocks/>
              </p:cNvSpPr>
              <p:nvPr/>
            </p:nvSpPr>
            <p:spPr bwMode="auto">
              <a:xfrm>
                <a:off x="4051300" y="3652838"/>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2 h 22"/>
                  <a:gd name="T10" fmla="*/ 18 w 38"/>
                  <a:gd name="T11" fmla="*/ 22 h 22"/>
                  <a:gd name="T12" fmla="*/ 20 w 38"/>
                  <a:gd name="T13" fmla="*/ 22 h 22"/>
                  <a:gd name="T14" fmla="*/ 38 w 38"/>
                  <a:gd name="T15" fmla="*/ 12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7" name="Freeform 600"/>
              <p:cNvSpPr>
                <a:spLocks/>
              </p:cNvSpPr>
              <p:nvPr/>
            </p:nvSpPr>
            <p:spPr bwMode="auto">
              <a:xfrm>
                <a:off x="4133850" y="3702050"/>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8" name="Freeform 601"/>
              <p:cNvSpPr>
                <a:spLocks/>
              </p:cNvSpPr>
              <p:nvPr/>
            </p:nvSpPr>
            <p:spPr bwMode="auto">
              <a:xfrm>
                <a:off x="4216400" y="3746500"/>
                <a:ext cx="147638" cy="87313"/>
              </a:xfrm>
              <a:custGeom>
                <a:avLst/>
                <a:gdLst>
                  <a:gd name="T0" fmla="*/ 38 w 39"/>
                  <a:gd name="T1" fmla="*/ 11 h 23"/>
                  <a:gd name="T2" fmla="*/ 21 w 39"/>
                  <a:gd name="T3" fmla="*/ 1 h 23"/>
                  <a:gd name="T4" fmla="*/ 18 w 39"/>
                  <a:gd name="T5" fmla="*/ 1 h 23"/>
                  <a:gd name="T6" fmla="*/ 1 w 39"/>
                  <a:gd name="T7" fmla="*/ 11 h 23"/>
                  <a:gd name="T8" fmla="*/ 1 w 39"/>
                  <a:gd name="T9" fmla="*/ 12 h 23"/>
                  <a:gd name="T10" fmla="*/ 18 w 39"/>
                  <a:gd name="T11" fmla="*/ 22 h 23"/>
                  <a:gd name="T12" fmla="*/ 21 w 39"/>
                  <a:gd name="T13" fmla="*/ 22 h 23"/>
                  <a:gd name="T14" fmla="*/ 38 w 39"/>
                  <a:gd name="T15" fmla="*/ 12 h 23"/>
                  <a:gd name="T16" fmla="*/ 38 w 3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3">
                    <a:moveTo>
                      <a:pt x="38" y="11"/>
                    </a:moveTo>
                    <a:cubicBezTo>
                      <a:pt x="21" y="1"/>
                      <a:pt x="21" y="1"/>
                      <a:pt x="21" y="1"/>
                    </a:cubicBezTo>
                    <a:cubicBezTo>
                      <a:pt x="20" y="0"/>
                      <a:pt x="19" y="0"/>
                      <a:pt x="18" y="1"/>
                    </a:cubicBezTo>
                    <a:cubicBezTo>
                      <a:pt x="1" y="11"/>
                      <a:pt x="1" y="11"/>
                      <a:pt x="1" y="11"/>
                    </a:cubicBezTo>
                    <a:cubicBezTo>
                      <a:pt x="0" y="11"/>
                      <a:pt x="0" y="12"/>
                      <a:pt x="1" y="12"/>
                    </a:cubicBezTo>
                    <a:cubicBezTo>
                      <a:pt x="18" y="22"/>
                      <a:pt x="18" y="22"/>
                      <a:pt x="18" y="22"/>
                    </a:cubicBezTo>
                    <a:cubicBezTo>
                      <a:pt x="19" y="23"/>
                      <a:pt x="20" y="23"/>
                      <a:pt x="21" y="22"/>
                    </a:cubicBezTo>
                    <a:cubicBezTo>
                      <a:pt x="38" y="12"/>
                      <a:pt x="38" y="12"/>
                      <a:pt x="38" y="12"/>
                    </a:cubicBezTo>
                    <a:cubicBezTo>
                      <a:pt x="39" y="12"/>
                      <a:pt x="39"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69" name="Freeform 602"/>
              <p:cNvSpPr>
                <a:spLocks/>
              </p:cNvSpPr>
              <p:nvPr/>
            </p:nvSpPr>
            <p:spPr bwMode="auto">
              <a:xfrm>
                <a:off x="4303713" y="3795713"/>
                <a:ext cx="142875" cy="82550"/>
              </a:xfrm>
              <a:custGeom>
                <a:avLst/>
                <a:gdLst>
                  <a:gd name="T0" fmla="*/ 37 w 38"/>
                  <a:gd name="T1" fmla="*/ 11 h 22"/>
                  <a:gd name="T2" fmla="*/ 20 w 38"/>
                  <a:gd name="T3" fmla="*/ 1 h 22"/>
                  <a:gd name="T4" fmla="*/ 18 w 38"/>
                  <a:gd name="T5" fmla="*/ 1 h 22"/>
                  <a:gd name="T6" fmla="*/ 0 w 38"/>
                  <a:gd name="T7" fmla="*/ 11 h 22"/>
                  <a:gd name="T8" fmla="*/ 0 w 38"/>
                  <a:gd name="T9" fmla="*/ 12 h 22"/>
                  <a:gd name="T10" fmla="*/ 18 w 38"/>
                  <a:gd name="T11" fmla="*/ 22 h 22"/>
                  <a:gd name="T12" fmla="*/ 20 w 38"/>
                  <a:gd name="T13" fmla="*/ 22 h 22"/>
                  <a:gd name="T14" fmla="*/ 37 w 38"/>
                  <a:gd name="T15" fmla="*/ 12 h 22"/>
                  <a:gd name="T16" fmla="*/ 37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1"/>
                    </a:moveTo>
                    <a:cubicBezTo>
                      <a:pt x="20" y="1"/>
                      <a:pt x="20" y="1"/>
                      <a:pt x="20" y="1"/>
                    </a:cubicBezTo>
                    <a:cubicBezTo>
                      <a:pt x="19" y="0"/>
                      <a:pt x="18" y="0"/>
                      <a:pt x="18" y="1"/>
                    </a:cubicBezTo>
                    <a:cubicBezTo>
                      <a:pt x="0" y="11"/>
                      <a:pt x="0" y="11"/>
                      <a:pt x="0" y="11"/>
                    </a:cubicBezTo>
                    <a:cubicBezTo>
                      <a:pt x="0" y="11"/>
                      <a:pt x="0" y="12"/>
                      <a:pt x="0" y="12"/>
                    </a:cubicBezTo>
                    <a:cubicBezTo>
                      <a:pt x="18" y="22"/>
                      <a:pt x="18" y="22"/>
                      <a:pt x="18" y="22"/>
                    </a:cubicBezTo>
                    <a:cubicBezTo>
                      <a:pt x="18" y="22"/>
                      <a:pt x="19" y="22"/>
                      <a:pt x="20" y="22"/>
                    </a:cubicBezTo>
                    <a:cubicBezTo>
                      <a:pt x="37" y="12"/>
                      <a:pt x="37" y="12"/>
                      <a:pt x="37" y="12"/>
                    </a:cubicBezTo>
                    <a:cubicBezTo>
                      <a:pt x="38" y="12"/>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0" name="Freeform 603"/>
              <p:cNvSpPr>
                <a:spLocks/>
              </p:cNvSpPr>
              <p:nvPr/>
            </p:nvSpPr>
            <p:spPr bwMode="auto">
              <a:xfrm>
                <a:off x="4386263" y="3844925"/>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1" name="Freeform 604"/>
              <p:cNvSpPr>
                <a:spLocks/>
              </p:cNvSpPr>
              <p:nvPr/>
            </p:nvSpPr>
            <p:spPr bwMode="auto">
              <a:xfrm>
                <a:off x="4468813" y="3894138"/>
                <a:ext cx="144463" cy="82550"/>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2" name="Freeform 605"/>
              <p:cNvSpPr>
                <a:spLocks/>
              </p:cNvSpPr>
              <p:nvPr/>
            </p:nvSpPr>
            <p:spPr bwMode="auto">
              <a:xfrm>
                <a:off x="3652838" y="3328988"/>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3" name="Freeform 606"/>
              <p:cNvSpPr>
                <a:spLocks/>
              </p:cNvSpPr>
              <p:nvPr/>
            </p:nvSpPr>
            <p:spPr bwMode="auto">
              <a:xfrm>
                <a:off x="3735388" y="3378200"/>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4" name="Freeform 607"/>
              <p:cNvSpPr>
                <a:spLocks/>
              </p:cNvSpPr>
              <p:nvPr/>
            </p:nvSpPr>
            <p:spPr bwMode="auto">
              <a:xfrm>
                <a:off x="3817938" y="3424238"/>
                <a:ext cx="142875" cy="85725"/>
              </a:xfrm>
              <a:custGeom>
                <a:avLst/>
                <a:gdLst>
                  <a:gd name="T0" fmla="*/ 38 w 38"/>
                  <a:gd name="T1" fmla="*/ 11 h 23"/>
                  <a:gd name="T2" fmla="*/ 20 w 38"/>
                  <a:gd name="T3" fmla="*/ 1 h 23"/>
                  <a:gd name="T4" fmla="*/ 18 w 38"/>
                  <a:gd name="T5" fmla="*/ 1 h 23"/>
                  <a:gd name="T6" fmla="*/ 1 w 38"/>
                  <a:gd name="T7" fmla="*/ 11 h 23"/>
                  <a:gd name="T8" fmla="*/ 1 w 38"/>
                  <a:gd name="T9" fmla="*/ 12 h 23"/>
                  <a:gd name="T10" fmla="*/ 18 w 38"/>
                  <a:gd name="T11" fmla="*/ 22 h 23"/>
                  <a:gd name="T12" fmla="*/ 20 w 38"/>
                  <a:gd name="T13" fmla="*/ 22 h 23"/>
                  <a:gd name="T14" fmla="*/ 38 w 38"/>
                  <a:gd name="T15" fmla="*/ 12 h 23"/>
                  <a:gd name="T16" fmla="*/ 38 w 38"/>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3"/>
                      <a:pt x="20" y="23"/>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5" name="Freeform 608"/>
              <p:cNvSpPr>
                <a:spLocks/>
              </p:cNvSpPr>
              <p:nvPr/>
            </p:nvSpPr>
            <p:spPr bwMode="auto">
              <a:xfrm>
                <a:off x="3900488" y="3471863"/>
                <a:ext cx="142875" cy="84138"/>
              </a:xfrm>
              <a:custGeom>
                <a:avLst/>
                <a:gdLst>
                  <a:gd name="T0" fmla="*/ 38 w 38"/>
                  <a:gd name="T1" fmla="*/ 11 h 22"/>
                  <a:gd name="T2" fmla="*/ 20 w 38"/>
                  <a:gd name="T3" fmla="*/ 1 h 22"/>
                  <a:gd name="T4" fmla="*/ 18 w 38"/>
                  <a:gd name="T5" fmla="*/ 1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6" name="Freeform 609"/>
              <p:cNvSpPr>
                <a:spLocks/>
              </p:cNvSpPr>
              <p:nvPr/>
            </p:nvSpPr>
            <p:spPr bwMode="auto">
              <a:xfrm>
                <a:off x="3983038" y="3521075"/>
                <a:ext cx="147638" cy="82550"/>
              </a:xfrm>
              <a:custGeom>
                <a:avLst/>
                <a:gdLst>
                  <a:gd name="T0" fmla="*/ 38 w 39"/>
                  <a:gd name="T1" fmla="*/ 10 h 22"/>
                  <a:gd name="T2" fmla="*/ 20 w 39"/>
                  <a:gd name="T3" fmla="*/ 0 h 22"/>
                  <a:gd name="T4" fmla="*/ 18 w 39"/>
                  <a:gd name="T5" fmla="*/ 0 h 22"/>
                  <a:gd name="T6" fmla="*/ 1 w 39"/>
                  <a:gd name="T7" fmla="*/ 10 h 22"/>
                  <a:gd name="T8" fmla="*/ 1 w 39"/>
                  <a:gd name="T9" fmla="*/ 12 h 22"/>
                  <a:gd name="T10" fmla="*/ 18 w 39"/>
                  <a:gd name="T11" fmla="*/ 22 h 22"/>
                  <a:gd name="T12" fmla="*/ 20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7" name="Freeform 610"/>
              <p:cNvSpPr>
                <a:spLocks/>
              </p:cNvSpPr>
              <p:nvPr/>
            </p:nvSpPr>
            <p:spPr bwMode="auto">
              <a:xfrm>
                <a:off x="4067175" y="3570288"/>
                <a:ext cx="146050" cy="82550"/>
              </a:xfrm>
              <a:custGeom>
                <a:avLst/>
                <a:gdLst>
                  <a:gd name="T0" fmla="*/ 38 w 39"/>
                  <a:gd name="T1" fmla="*/ 10 h 22"/>
                  <a:gd name="T2" fmla="*/ 21 w 39"/>
                  <a:gd name="T3" fmla="*/ 0 h 22"/>
                  <a:gd name="T4" fmla="*/ 18 w 39"/>
                  <a:gd name="T5" fmla="*/ 0 h 22"/>
                  <a:gd name="T6" fmla="*/ 1 w 39"/>
                  <a:gd name="T7" fmla="*/ 10 h 22"/>
                  <a:gd name="T8" fmla="*/ 1 w 39"/>
                  <a:gd name="T9" fmla="*/ 12 h 22"/>
                  <a:gd name="T10" fmla="*/ 18 w 39"/>
                  <a:gd name="T11" fmla="*/ 22 h 22"/>
                  <a:gd name="T12" fmla="*/ 21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1"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8" name="Freeform 611"/>
              <p:cNvSpPr>
                <a:spLocks/>
              </p:cNvSpPr>
              <p:nvPr/>
            </p:nvSpPr>
            <p:spPr bwMode="auto">
              <a:xfrm>
                <a:off x="4152900" y="3619500"/>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79" name="Freeform 612"/>
              <p:cNvSpPr>
                <a:spLocks/>
              </p:cNvSpPr>
              <p:nvPr/>
            </p:nvSpPr>
            <p:spPr bwMode="auto">
              <a:xfrm>
                <a:off x="4235450" y="3663950"/>
                <a:ext cx="142875" cy="87313"/>
              </a:xfrm>
              <a:custGeom>
                <a:avLst/>
                <a:gdLst>
                  <a:gd name="T0" fmla="*/ 37 w 38"/>
                  <a:gd name="T1" fmla="*/ 11 h 23"/>
                  <a:gd name="T2" fmla="*/ 20 w 38"/>
                  <a:gd name="T3" fmla="*/ 1 h 23"/>
                  <a:gd name="T4" fmla="*/ 18 w 38"/>
                  <a:gd name="T5" fmla="*/ 1 h 23"/>
                  <a:gd name="T6" fmla="*/ 0 w 38"/>
                  <a:gd name="T7" fmla="*/ 11 h 23"/>
                  <a:gd name="T8" fmla="*/ 0 w 38"/>
                  <a:gd name="T9" fmla="*/ 12 h 23"/>
                  <a:gd name="T10" fmla="*/ 18 w 38"/>
                  <a:gd name="T11" fmla="*/ 22 h 23"/>
                  <a:gd name="T12" fmla="*/ 20 w 38"/>
                  <a:gd name="T13" fmla="*/ 22 h 23"/>
                  <a:gd name="T14" fmla="*/ 37 w 38"/>
                  <a:gd name="T15" fmla="*/ 12 h 23"/>
                  <a:gd name="T16" fmla="*/ 37 w 38"/>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37" y="11"/>
                    </a:moveTo>
                    <a:cubicBezTo>
                      <a:pt x="20" y="1"/>
                      <a:pt x="20" y="1"/>
                      <a:pt x="20" y="1"/>
                    </a:cubicBezTo>
                    <a:cubicBezTo>
                      <a:pt x="19" y="0"/>
                      <a:pt x="18" y="0"/>
                      <a:pt x="18" y="1"/>
                    </a:cubicBezTo>
                    <a:cubicBezTo>
                      <a:pt x="0" y="11"/>
                      <a:pt x="0" y="11"/>
                      <a:pt x="0" y="11"/>
                    </a:cubicBezTo>
                    <a:cubicBezTo>
                      <a:pt x="0" y="11"/>
                      <a:pt x="0" y="12"/>
                      <a:pt x="0" y="12"/>
                    </a:cubicBezTo>
                    <a:cubicBezTo>
                      <a:pt x="18" y="22"/>
                      <a:pt x="18" y="22"/>
                      <a:pt x="18" y="22"/>
                    </a:cubicBezTo>
                    <a:cubicBezTo>
                      <a:pt x="18" y="23"/>
                      <a:pt x="19" y="23"/>
                      <a:pt x="20" y="22"/>
                    </a:cubicBezTo>
                    <a:cubicBezTo>
                      <a:pt x="37" y="12"/>
                      <a:pt x="37" y="12"/>
                      <a:pt x="37" y="12"/>
                    </a:cubicBezTo>
                    <a:cubicBezTo>
                      <a:pt x="38" y="12"/>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0" name="Freeform 613"/>
              <p:cNvSpPr>
                <a:spLocks/>
              </p:cNvSpPr>
              <p:nvPr/>
            </p:nvSpPr>
            <p:spPr bwMode="auto">
              <a:xfrm>
                <a:off x="4319588" y="3713163"/>
                <a:ext cx="142875" cy="82550"/>
              </a:xfrm>
              <a:custGeom>
                <a:avLst/>
                <a:gdLst>
                  <a:gd name="T0" fmla="*/ 38 w 38"/>
                  <a:gd name="T1" fmla="*/ 11 h 22"/>
                  <a:gd name="T2" fmla="*/ 20 w 38"/>
                  <a:gd name="T3" fmla="*/ 1 h 22"/>
                  <a:gd name="T4" fmla="*/ 18 w 38"/>
                  <a:gd name="T5" fmla="*/ 1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1" name="Freeform 614"/>
              <p:cNvSpPr>
                <a:spLocks/>
              </p:cNvSpPr>
              <p:nvPr/>
            </p:nvSpPr>
            <p:spPr bwMode="auto">
              <a:xfrm>
                <a:off x="4402138" y="3762375"/>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2 h 22"/>
                  <a:gd name="T10" fmla="*/ 18 w 38"/>
                  <a:gd name="T11" fmla="*/ 22 h 22"/>
                  <a:gd name="T12" fmla="*/ 20 w 38"/>
                  <a:gd name="T13" fmla="*/ 22 h 22"/>
                  <a:gd name="T14" fmla="*/ 38 w 38"/>
                  <a:gd name="T15" fmla="*/ 12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2" name="Freeform 615"/>
              <p:cNvSpPr>
                <a:spLocks/>
              </p:cNvSpPr>
              <p:nvPr/>
            </p:nvSpPr>
            <p:spPr bwMode="auto">
              <a:xfrm>
                <a:off x="4484688" y="3811588"/>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2 h 22"/>
                  <a:gd name="T12" fmla="*/ 20 w 38"/>
                  <a:gd name="T13" fmla="*/ 22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1"/>
                    </a:cubicBezTo>
                    <a:cubicBezTo>
                      <a:pt x="18" y="22"/>
                      <a:pt x="18" y="22"/>
                      <a:pt x="18" y="22"/>
                    </a:cubicBezTo>
                    <a:cubicBezTo>
                      <a:pt x="19" y="22"/>
                      <a:pt x="20" y="22"/>
                      <a:pt x="20" y="22"/>
                    </a:cubicBezTo>
                    <a:cubicBezTo>
                      <a:pt x="38" y="11"/>
                      <a:pt x="38" y="11"/>
                      <a:pt x="38" y="11"/>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3" name="Freeform 616"/>
              <p:cNvSpPr>
                <a:spLocks/>
              </p:cNvSpPr>
              <p:nvPr/>
            </p:nvSpPr>
            <p:spPr bwMode="auto">
              <a:xfrm>
                <a:off x="3773488" y="3306763"/>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2 h 22"/>
                  <a:gd name="T10" fmla="*/ 18 w 38"/>
                  <a:gd name="T11" fmla="*/ 22 h 22"/>
                  <a:gd name="T12" fmla="*/ 20 w 38"/>
                  <a:gd name="T13" fmla="*/ 22 h 22"/>
                  <a:gd name="T14" fmla="*/ 38 w 38"/>
                  <a:gd name="T15" fmla="*/ 12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0" y="22"/>
                    </a:cubicBezTo>
                    <a:cubicBezTo>
                      <a:pt x="38" y="12"/>
                      <a:pt x="38" y="12"/>
                      <a:pt x="38" y="12"/>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4" name="Freeform 617"/>
              <p:cNvSpPr>
                <a:spLocks/>
              </p:cNvSpPr>
              <p:nvPr/>
            </p:nvSpPr>
            <p:spPr bwMode="auto">
              <a:xfrm>
                <a:off x="3667125" y="3152775"/>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2 h 22"/>
                  <a:gd name="T12" fmla="*/ 20 w 38"/>
                  <a:gd name="T13" fmla="*/ 22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1"/>
                      <a:pt x="0" y="11"/>
                      <a:pt x="1" y="11"/>
                    </a:cubicBezTo>
                    <a:cubicBezTo>
                      <a:pt x="18" y="22"/>
                      <a:pt x="18" y="22"/>
                      <a:pt x="18" y="22"/>
                    </a:cubicBezTo>
                    <a:cubicBezTo>
                      <a:pt x="19" y="22"/>
                      <a:pt x="20" y="22"/>
                      <a:pt x="20" y="22"/>
                    </a:cubicBezTo>
                    <a:cubicBezTo>
                      <a:pt x="38" y="11"/>
                      <a:pt x="38" y="11"/>
                      <a:pt x="38" y="11"/>
                    </a:cubicBezTo>
                    <a:cubicBezTo>
                      <a:pt x="38" y="11"/>
                      <a:pt x="38"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5" name="Freeform 618"/>
              <p:cNvSpPr>
                <a:spLocks/>
              </p:cNvSpPr>
              <p:nvPr/>
            </p:nvSpPr>
            <p:spPr bwMode="auto">
              <a:xfrm>
                <a:off x="3749675" y="3201988"/>
                <a:ext cx="147638" cy="82550"/>
              </a:xfrm>
              <a:custGeom>
                <a:avLst/>
                <a:gdLst>
                  <a:gd name="T0" fmla="*/ 38 w 39"/>
                  <a:gd name="T1" fmla="*/ 10 h 22"/>
                  <a:gd name="T2" fmla="*/ 21 w 39"/>
                  <a:gd name="T3" fmla="*/ 0 h 22"/>
                  <a:gd name="T4" fmla="*/ 18 w 39"/>
                  <a:gd name="T5" fmla="*/ 0 h 22"/>
                  <a:gd name="T6" fmla="*/ 1 w 39"/>
                  <a:gd name="T7" fmla="*/ 10 h 22"/>
                  <a:gd name="T8" fmla="*/ 1 w 39"/>
                  <a:gd name="T9" fmla="*/ 11 h 22"/>
                  <a:gd name="T10" fmla="*/ 18 w 39"/>
                  <a:gd name="T11" fmla="*/ 21 h 22"/>
                  <a:gd name="T12" fmla="*/ 21 w 39"/>
                  <a:gd name="T13" fmla="*/ 21 h 22"/>
                  <a:gd name="T14" fmla="*/ 38 w 39"/>
                  <a:gd name="T15" fmla="*/ 11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1" y="21"/>
                    </a:cubicBezTo>
                    <a:cubicBezTo>
                      <a:pt x="38" y="11"/>
                      <a:pt x="38" y="11"/>
                      <a:pt x="38" y="11"/>
                    </a:cubicBezTo>
                    <a:cubicBezTo>
                      <a:pt x="39" y="11"/>
                      <a:pt x="39"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6" name="Freeform 619"/>
              <p:cNvSpPr>
                <a:spLocks/>
              </p:cNvSpPr>
              <p:nvPr/>
            </p:nvSpPr>
            <p:spPr bwMode="auto">
              <a:xfrm>
                <a:off x="3832225" y="3246438"/>
                <a:ext cx="147638" cy="82550"/>
              </a:xfrm>
              <a:custGeom>
                <a:avLst/>
                <a:gdLst>
                  <a:gd name="T0" fmla="*/ 38 w 39"/>
                  <a:gd name="T1" fmla="*/ 11 h 22"/>
                  <a:gd name="T2" fmla="*/ 21 w 39"/>
                  <a:gd name="T3" fmla="*/ 1 h 22"/>
                  <a:gd name="T4" fmla="*/ 18 w 39"/>
                  <a:gd name="T5" fmla="*/ 1 h 22"/>
                  <a:gd name="T6" fmla="*/ 1 w 39"/>
                  <a:gd name="T7" fmla="*/ 11 h 22"/>
                  <a:gd name="T8" fmla="*/ 1 w 39"/>
                  <a:gd name="T9" fmla="*/ 12 h 22"/>
                  <a:gd name="T10" fmla="*/ 18 w 39"/>
                  <a:gd name="T11" fmla="*/ 22 h 22"/>
                  <a:gd name="T12" fmla="*/ 21 w 39"/>
                  <a:gd name="T13" fmla="*/ 22 h 22"/>
                  <a:gd name="T14" fmla="*/ 38 w 39"/>
                  <a:gd name="T15" fmla="*/ 12 h 22"/>
                  <a:gd name="T16" fmla="*/ 38 w 39"/>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1"/>
                    </a:moveTo>
                    <a:cubicBezTo>
                      <a:pt x="21" y="1"/>
                      <a:pt x="21" y="1"/>
                      <a:pt x="21"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1" y="22"/>
                    </a:cubicBezTo>
                    <a:cubicBezTo>
                      <a:pt x="38" y="12"/>
                      <a:pt x="38" y="12"/>
                      <a:pt x="38" y="12"/>
                    </a:cubicBezTo>
                    <a:cubicBezTo>
                      <a:pt x="39" y="12"/>
                      <a:pt x="39"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7" name="Freeform 620"/>
              <p:cNvSpPr>
                <a:spLocks/>
              </p:cNvSpPr>
              <p:nvPr/>
            </p:nvSpPr>
            <p:spPr bwMode="auto">
              <a:xfrm>
                <a:off x="3919538" y="3295650"/>
                <a:ext cx="165100" cy="98425"/>
              </a:xfrm>
              <a:custGeom>
                <a:avLst/>
                <a:gdLst>
                  <a:gd name="T0" fmla="*/ 43 w 44"/>
                  <a:gd name="T1" fmla="*/ 14 h 26"/>
                  <a:gd name="T2" fmla="*/ 20 w 44"/>
                  <a:gd name="T3" fmla="*/ 1 h 26"/>
                  <a:gd name="T4" fmla="*/ 18 w 44"/>
                  <a:gd name="T5" fmla="*/ 1 h 26"/>
                  <a:gd name="T6" fmla="*/ 0 w 44"/>
                  <a:gd name="T7" fmla="*/ 11 h 26"/>
                  <a:gd name="T8" fmla="*/ 0 w 44"/>
                  <a:gd name="T9" fmla="*/ 12 h 26"/>
                  <a:gd name="T10" fmla="*/ 24 w 44"/>
                  <a:gd name="T11" fmla="*/ 25 h 26"/>
                  <a:gd name="T12" fmla="*/ 26 w 44"/>
                  <a:gd name="T13" fmla="*/ 25 h 26"/>
                  <a:gd name="T14" fmla="*/ 43 w 44"/>
                  <a:gd name="T15" fmla="*/ 15 h 26"/>
                  <a:gd name="T16" fmla="*/ 43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3" y="14"/>
                    </a:moveTo>
                    <a:cubicBezTo>
                      <a:pt x="20" y="1"/>
                      <a:pt x="20" y="1"/>
                      <a:pt x="20" y="1"/>
                    </a:cubicBezTo>
                    <a:cubicBezTo>
                      <a:pt x="19" y="0"/>
                      <a:pt x="18" y="0"/>
                      <a:pt x="18" y="1"/>
                    </a:cubicBezTo>
                    <a:cubicBezTo>
                      <a:pt x="0" y="11"/>
                      <a:pt x="0" y="11"/>
                      <a:pt x="0" y="11"/>
                    </a:cubicBezTo>
                    <a:cubicBezTo>
                      <a:pt x="0" y="11"/>
                      <a:pt x="0" y="12"/>
                      <a:pt x="0" y="12"/>
                    </a:cubicBezTo>
                    <a:cubicBezTo>
                      <a:pt x="24" y="25"/>
                      <a:pt x="24" y="25"/>
                      <a:pt x="24" y="25"/>
                    </a:cubicBezTo>
                    <a:cubicBezTo>
                      <a:pt x="24" y="26"/>
                      <a:pt x="25" y="26"/>
                      <a:pt x="26" y="25"/>
                    </a:cubicBezTo>
                    <a:cubicBezTo>
                      <a:pt x="43" y="15"/>
                      <a:pt x="43" y="15"/>
                      <a:pt x="43" y="15"/>
                    </a:cubicBezTo>
                    <a:cubicBezTo>
                      <a:pt x="44" y="15"/>
                      <a:pt x="44" y="14"/>
                      <a:pt x="43" y="1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8" name="Freeform 621"/>
              <p:cNvSpPr>
                <a:spLocks/>
              </p:cNvSpPr>
              <p:nvPr/>
            </p:nvSpPr>
            <p:spPr bwMode="auto">
              <a:xfrm>
                <a:off x="4021138" y="3355975"/>
                <a:ext cx="477838" cy="274638"/>
              </a:xfrm>
              <a:custGeom>
                <a:avLst/>
                <a:gdLst>
                  <a:gd name="T0" fmla="*/ 126 w 127"/>
                  <a:gd name="T1" fmla="*/ 62 h 73"/>
                  <a:gd name="T2" fmla="*/ 20 w 127"/>
                  <a:gd name="T3" fmla="*/ 0 h 73"/>
                  <a:gd name="T4" fmla="*/ 18 w 127"/>
                  <a:gd name="T5" fmla="*/ 0 h 73"/>
                  <a:gd name="T6" fmla="*/ 1 w 127"/>
                  <a:gd name="T7" fmla="*/ 10 h 73"/>
                  <a:gd name="T8" fmla="*/ 1 w 127"/>
                  <a:gd name="T9" fmla="*/ 12 h 73"/>
                  <a:gd name="T10" fmla="*/ 107 w 127"/>
                  <a:gd name="T11" fmla="*/ 73 h 73"/>
                  <a:gd name="T12" fmla="*/ 109 w 127"/>
                  <a:gd name="T13" fmla="*/ 73 h 73"/>
                  <a:gd name="T14" fmla="*/ 126 w 127"/>
                  <a:gd name="T15" fmla="*/ 63 h 73"/>
                  <a:gd name="T16" fmla="*/ 126 w 127"/>
                  <a:gd name="T17" fmla="*/ 6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73">
                    <a:moveTo>
                      <a:pt x="126" y="62"/>
                    </a:moveTo>
                    <a:cubicBezTo>
                      <a:pt x="20" y="0"/>
                      <a:pt x="20" y="0"/>
                      <a:pt x="20" y="0"/>
                    </a:cubicBezTo>
                    <a:cubicBezTo>
                      <a:pt x="20" y="0"/>
                      <a:pt x="19" y="0"/>
                      <a:pt x="18" y="0"/>
                    </a:cubicBezTo>
                    <a:cubicBezTo>
                      <a:pt x="1" y="10"/>
                      <a:pt x="1" y="10"/>
                      <a:pt x="1" y="10"/>
                    </a:cubicBezTo>
                    <a:cubicBezTo>
                      <a:pt x="0" y="11"/>
                      <a:pt x="0" y="11"/>
                      <a:pt x="1" y="12"/>
                    </a:cubicBezTo>
                    <a:cubicBezTo>
                      <a:pt x="107" y="73"/>
                      <a:pt x="107" y="73"/>
                      <a:pt x="107" y="73"/>
                    </a:cubicBezTo>
                    <a:cubicBezTo>
                      <a:pt x="107" y="73"/>
                      <a:pt x="108" y="73"/>
                      <a:pt x="109" y="73"/>
                    </a:cubicBezTo>
                    <a:cubicBezTo>
                      <a:pt x="126" y="63"/>
                      <a:pt x="126" y="63"/>
                      <a:pt x="126" y="63"/>
                    </a:cubicBezTo>
                    <a:cubicBezTo>
                      <a:pt x="127" y="62"/>
                      <a:pt x="127" y="62"/>
                      <a:pt x="126" y="6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89" name="Freeform 622"/>
              <p:cNvSpPr>
                <a:spLocks/>
              </p:cNvSpPr>
              <p:nvPr/>
            </p:nvSpPr>
            <p:spPr bwMode="auto">
              <a:xfrm>
                <a:off x="3856038" y="3355975"/>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0" name="Freeform 623"/>
              <p:cNvSpPr>
                <a:spLocks/>
              </p:cNvSpPr>
              <p:nvPr/>
            </p:nvSpPr>
            <p:spPr bwMode="auto">
              <a:xfrm>
                <a:off x="3938588" y="3405188"/>
                <a:ext cx="146050" cy="82550"/>
              </a:xfrm>
              <a:custGeom>
                <a:avLst/>
                <a:gdLst>
                  <a:gd name="T0" fmla="*/ 38 w 39"/>
                  <a:gd name="T1" fmla="*/ 10 h 22"/>
                  <a:gd name="T2" fmla="*/ 20 w 39"/>
                  <a:gd name="T3" fmla="*/ 0 h 22"/>
                  <a:gd name="T4" fmla="*/ 18 w 39"/>
                  <a:gd name="T5" fmla="*/ 0 h 22"/>
                  <a:gd name="T6" fmla="*/ 1 w 39"/>
                  <a:gd name="T7" fmla="*/ 10 h 22"/>
                  <a:gd name="T8" fmla="*/ 1 w 39"/>
                  <a:gd name="T9" fmla="*/ 11 h 22"/>
                  <a:gd name="T10" fmla="*/ 18 w 39"/>
                  <a:gd name="T11" fmla="*/ 21 h 22"/>
                  <a:gd name="T12" fmla="*/ 20 w 39"/>
                  <a:gd name="T13" fmla="*/ 21 h 22"/>
                  <a:gd name="T14" fmla="*/ 38 w 39"/>
                  <a:gd name="T15" fmla="*/ 11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9" y="11"/>
                      <a:pt x="39"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1" name="Freeform 624"/>
              <p:cNvSpPr>
                <a:spLocks/>
              </p:cNvSpPr>
              <p:nvPr/>
            </p:nvSpPr>
            <p:spPr bwMode="auto">
              <a:xfrm>
                <a:off x="4021138" y="3449638"/>
                <a:ext cx="147638" cy="82550"/>
              </a:xfrm>
              <a:custGeom>
                <a:avLst/>
                <a:gdLst>
                  <a:gd name="T0" fmla="*/ 38 w 39"/>
                  <a:gd name="T1" fmla="*/ 11 h 22"/>
                  <a:gd name="T2" fmla="*/ 21 w 39"/>
                  <a:gd name="T3" fmla="*/ 1 h 22"/>
                  <a:gd name="T4" fmla="*/ 18 w 39"/>
                  <a:gd name="T5" fmla="*/ 1 h 22"/>
                  <a:gd name="T6" fmla="*/ 1 w 39"/>
                  <a:gd name="T7" fmla="*/ 11 h 22"/>
                  <a:gd name="T8" fmla="*/ 1 w 39"/>
                  <a:gd name="T9" fmla="*/ 12 h 22"/>
                  <a:gd name="T10" fmla="*/ 18 w 39"/>
                  <a:gd name="T11" fmla="*/ 22 h 22"/>
                  <a:gd name="T12" fmla="*/ 21 w 39"/>
                  <a:gd name="T13" fmla="*/ 22 h 22"/>
                  <a:gd name="T14" fmla="*/ 38 w 39"/>
                  <a:gd name="T15" fmla="*/ 12 h 22"/>
                  <a:gd name="T16" fmla="*/ 38 w 39"/>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1"/>
                    </a:moveTo>
                    <a:cubicBezTo>
                      <a:pt x="21" y="1"/>
                      <a:pt x="21" y="1"/>
                      <a:pt x="21"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1" y="22"/>
                    </a:cubicBezTo>
                    <a:cubicBezTo>
                      <a:pt x="38" y="12"/>
                      <a:pt x="38" y="12"/>
                      <a:pt x="38" y="12"/>
                    </a:cubicBezTo>
                    <a:cubicBezTo>
                      <a:pt x="39" y="12"/>
                      <a:pt x="39"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2" name="Freeform 625"/>
              <p:cNvSpPr>
                <a:spLocks/>
              </p:cNvSpPr>
              <p:nvPr/>
            </p:nvSpPr>
            <p:spPr bwMode="auto">
              <a:xfrm>
                <a:off x="4108450" y="3498850"/>
                <a:ext cx="142875" cy="82550"/>
              </a:xfrm>
              <a:custGeom>
                <a:avLst/>
                <a:gdLst>
                  <a:gd name="T0" fmla="*/ 37 w 38"/>
                  <a:gd name="T1" fmla="*/ 11 h 22"/>
                  <a:gd name="T2" fmla="*/ 20 w 38"/>
                  <a:gd name="T3" fmla="*/ 0 h 22"/>
                  <a:gd name="T4" fmla="*/ 18 w 38"/>
                  <a:gd name="T5" fmla="*/ 0 h 22"/>
                  <a:gd name="T6" fmla="*/ 0 w 38"/>
                  <a:gd name="T7" fmla="*/ 11 h 22"/>
                  <a:gd name="T8" fmla="*/ 0 w 38"/>
                  <a:gd name="T9" fmla="*/ 12 h 22"/>
                  <a:gd name="T10" fmla="*/ 18 w 38"/>
                  <a:gd name="T11" fmla="*/ 22 h 22"/>
                  <a:gd name="T12" fmla="*/ 20 w 38"/>
                  <a:gd name="T13" fmla="*/ 22 h 22"/>
                  <a:gd name="T14" fmla="*/ 37 w 38"/>
                  <a:gd name="T15" fmla="*/ 12 h 22"/>
                  <a:gd name="T16" fmla="*/ 37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1"/>
                    </a:moveTo>
                    <a:cubicBezTo>
                      <a:pt x="20" y="0"/>
                      <a:pt x="20" y="0"/>
                      <a:pt x="20" y="0"/>
                    </a:cubicBezTo>
                    <a:cubicBezTo>
                      <a:pt x="19" y="0"/>
                      <a:pt x="18" y="0"/>
                      <a:pt x="18" y="0"/>
                    </a:cubicBezTo>
                    <a:cubicBezTo>
                      <a:pt x="0" y="11"/>
                      <a:pt x="0" y="11"/>
                      <a:pt x="0" y="11"/>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3" name="Freeform 626"/>
              <p:cNvSpPr>
                <a:spLocks/>
              </p:cNvSpPr>
              <p:nvPr/>
            </p:nvSpPr>
            <p:spPr bwMode="auto">
              <a:xfrm>
                <a:off x="4191000" y="3548063"/>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2 h 22"/>
                  <a:gd name="T10" fmla="*/ 18 w 38"/>
                  <a:gd name="T11" fmla="*/ 22 h 22"/>
                  <a:gd name="T12" fmla="*/ 20 w 38"/>
                  <a:gd name="T13" fmla="*/ 22 h 22"/>
                  <a:gd name="T14" fmla="*/ 37 w 38"/>
                  <a:gd name="T15" fmla="*/ 12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1"/>
                      <a:pt x="0" y="11"/>
                      <a:pt x="0" y="12"/>
                    </a:cubicBezTo>
                    <a:cubicBezTo>
                      <a:pt x="18" y="22"/>
                      <a:pt x="18" y="22"/>
                      <a:pt x="18" y="22"/>
                    </a:cubicBezTo>
                    <a:cubicBezTo>
                      <a:pt x="18" y="22"/>
                      <a:pt x="19" y="22"/>
                      <a:pt x="20" y="22"/>
                    </a:cubicBezTo>
                    <a:cubicBezTo>
                      <a:pt x="37" y="12"/>
                      <a:pt x="37" y="12"/>
                      <a:pt x="37" y="12"/>
                    </a:cubicBezTo>
                    <a:cubicBezTo>
                      <a:pt x="38" y="11"/>
                      <a:pt x="38" y="11"/>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4" name="Freeform 627"/>
              <p:cNvSpPr>
                <a:spLocks/>
              </p:cNvSpPr>
              <p:nvPr/>
            </p:nvSpPr>
            <p:spPr bwMode="auto">
              <a:xfrm>
                <a:off x="4273550" y="3597275"/>
                <a:ext cx="142875" cy="82550"/>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5" name="Freeform 628"/>
              <p:cNvSpPr>
                <a:spLocks/>
              </p:cNvSpPr>
              <p:nvPr/>
            </p:nvSpPr>
            <p:spPr bwMode="auto">
              <a:xfrm>
                <a:off x="4356100" y="3644900"/>
                <a:ext cx="142875" cy="84138"/>
              </a:xfrm>
              <a:custGeom>
                <a:avLst/>
                <a:gdLst>
                  <a:gd name="T0" fmla="*/ 38 w 38"/>
                  <a:gd name="T1" fmla="*/ 10 h 22"/>
                  <a:gd name="T2" fmla="*/ 20 w 38"/>
                  <a:gd name="T3" fmla="*/ 0 h 22"/>
                  <a:gd name="T4" fmla="*/ 18 w 38"/>
                  <a:gd name="T5" fmla="*/ 0 h 22"/>
                  <a:gd name="T6" fmla="*/ 1 w 38"/>
                  <a:gd name="T7" fmla="*/ 10 h 22"/>
                  <a:gd name="T8" fmla="*/ 1 w 38"/>
                  <a:gd name="T9" fmla="*/ 11 h 22"/>
                  <a:gd name="T10" fmla="*/ 18 w 38"/>
                  <a:gd name="T11" fmla="*/ 21 h 22"/>
                  <a:gd name="T12" fmla="*/ 20 w 38"/>
                  <a:gd name="T13" fmla="*/ 21 h 22"/>
                  <a:gd name="T14" fmla="*/ 38 w 38"/>
                  <a:gd name="T15" fmla="*/ 11 h 22"/>
                  <a:gd name="T16" fmla="*/ 38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0"/>
                    </a:moveTo>
                    <a:cubicBezTo>
                      <a:pt x="20" y="0"/>
                      <a:pt x="20" y="0"/>
                      <a:pt x="20" y="0"/>
                    </a:cubicBezTo>
                    <a:cubicBezTo>
                      <a:pt x="20" y="0"/>
                      <a:pt x="19" y="0"/>
                      <a:pt x="18" y="0"/>
                    </a:cubicBezTo>
                    <a:cubicBezTo>
                      <a:pt x="1" y="10"/>
                      <a:pt x="1" y="10"/>
                      <a:pt x="1" y="10"/>
                    </a:cubicBezTo>
                    <a:cubicBezTo>
                      <a:pt x="0" y="10"/>
                      <a:pt x="0" y="11"/>
                      <a:pt x="1" y="11"/>
                    </a:cubicBezTo>
                    <a:cubicBezTo>
                      <a:pt x="18" y="21"/>
                      <a:pt x="18" y="21"/>
                      <a:pt x="18" y="21"/>
                    </a:cubicBezTo>
                    <a:cubicBezTo>
                      <a:pt x="19" y="22"/>
                      <a:pt x="20" y="22"/>
                      <a:pt x="20" y="21"/>
                    </a:cubicBezTo>
                    <a:cubicBezTo>
                      <a:pt x="38" y="11"/>
                      <a:pt x="38" y="11"/>
                      <a:pt x="38" y="11"/>
                    </a:cubicBezTo>
                    <a:cubicBezTo>
                      <a:pt x="38" y="11"/>
                      <a:pt x="38" y="10"/>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6" name="Freeform 629"/>
              <p:cNvSpPr>
                <a:spLocks/>
              </p:cNvSpPr>
              <p:nvPr/>
            </p:nvSpPr>
            <p:spPr bwMode="auto">
              <a:xfrm>
                <a:off x="4438650" y="3597275"/>
                <a:ext cx="166688" cy="93663"/>
              </a:xfrm>
              <a:custGeom>
                <a:avLst/>
                <a:gdLst>
                  <a:gd name="T0" fmla="*/ 43 w 44"/>
                  <a:gd name="T1" fmla="*/ 14 h 25"/>
                  <a:gd name="T2" fmla="*/ 20 w 44"/>
                  <a:gd name="T3" fmla="*/ 0 h 25"/>
                  <a:gd name="T4" fmla="*/ 18 w 44"/>
                  <a:gd name="T5" fmla="*/ 0 h 25"/>
                  <a:gd name="T6" fmla="*/ 0 w 44"/>
                  <a:gd name="T7" fmla="*/ 10 h 25"/>
                  <a:gd name="T8" fmla="*/ 0 w 44"/>
                  <a:gd name="T9" fmla="*/ 12 h 25"/>
                  <a:gd name="T10" fmla="*/ 24 w 44"/>
                  <a:gd name="T11" fmla="*/ 25 h 25"/>
                  <a:gd name="T12" fmla="*/ 26 w 44"/>
                  <a:gd name="T13" fmla="*/ 25 h 25"/>
                  <a:gd name="T14" fmla="*/ 43 w 44"/>
                  <a:gd name="T15" fmla="*/ 15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0" y="0"/>
                      <a:pt x="20" y="0"/>
                      <a:pt x="20" y="0"/>
                    </a:cubicBezTo>
                    <a:cubicBezTo>
                      <a:pt x="19" y="0"/>
                      <a:pt x="18" y="0"/>
                      <a:pt x="18" y="0"/>
                    </a:cubicBezTo>
                    <a:cubicBezTo>
                      <a:pt x="0" y="10"/>
                      <a:pt x="0" y="10"/>
                      <a:pt x="0" y="10"/>
                    </a:cubicBezTo>
                    <a:cubicBezTo>
                      <a:pt x="0" y="11"/>
                      <a:pt x="0" y="11"/>
                      <a:pt x="0" y="12"/>
                    </a:cubicBezTo>
                    <a:cubicBezTo>
                      <a:pt x="24" y="25"/>
                      <a:pt x="24" y="25"/>
                      <a:pt x="24" y="25"/>
                    </a:cubicBezTo>
                    <a:cubicBezTo>
                      <a:pt x="24" y="25"/>
                      <a:pt x="25" y="25"/>
                      <a:pt x="26" y="25"/>
                    </a:cubicBezTo>
                    <a:cubicBezTo>
                      <a:pt x="43" y="15"/>
                      <a:pt x="43" y="15"/>
                      <a:pt x="43" y="15"/>
                    </a:cubicBezTo>
                    <a:cubicBezTo>
                      <a:pt x="44" y="15"/>
                      <a:pt x="44" y="14"/>
                      <a:pt x="43" y="14"/>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7" name="Freeform 630"/>
              <p:cNvSpPr>
                <a:spLocks/>
              </p:cNvSpPr>
              <p:nvPr/>
            </p:nvSpPr>
            <p:spPr bwMode="auto">
              <a:xfrm>
                <a:off x="4438650" y="3690938"/>
                <a:ext cx="144463" cy="82550"/>
              </a:xfrm>
              <a:custGeom>
                <a:avLst/>
                <a:gdLst>
                  <a:gd name="T0" fmla="*/ 38 w 38"/>
                  <a:gd name="T1" fmla="*/ 11 h 22"/>
                  <a:gd name="T2" fmla="*/ 20 w 38"/>
                  <a:gd name="T3" fmla="*/ 1 h 22"/>
                  <a:gd name="T4" fmla="*/ 18 w 38"/>
                  <a:gd name="T5" fmla="*/ 1 h 22"/>
                  <a:gd name="T6" fmla="*/ 1 w 38"/>
                  <a:gd name="T7" fmla="*/ 11 h 22"/>
                  <a:gd name="T8" fmla="*/ 1 w 38"/>
                  <a:gd name="T9" fmla="*/ 12 h 22"/>
                  <a:gd name="T10" fmla="*/ 18 w 38"/>
                  <a:gd name="T11" fmla="*/ 22 h 22"/>
                  <a:gd name="T12" fmla="*/ 20 w 38"/>
                  <a:gd name="T13" fmla="*/ 22 h 22"/>
                  <a:gd name="T14" fmla="*/ 38 w 38"/>
                  <a:gd name="T15" fmla="*/ 12 h 22"/>
                  <a:gd name="T16" fmla="*/ 38 w 3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2"/>
                      <a:pt x="20" y="22"/>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8" name="Freeform 631"/>
              <p:cNvSpPr>
                <a:spLocks/>
              </p:cNvSpPr>
              <p:nvPr/>
            </p:nvSpPr>
            <p:spPr bwMode="auto">
              <a:xfrm>
                <a:off x="4541838" y="3657600"/>
                <a:ext cx="146050" cy="82550"/>
              </a:xfrm>
              <a:custGeom>
                <a:avLst/>
                <a:gdLst>
                  <a:gd name="T0" fmla="*/ 38 w 39"/>
                  <a:gd name="T1" fmla="*/ 10 h 22"/>
                  <a:gd name="T2" fmla="*/ 21 w 39"/>
                  <a:gd name="T3" fmla="*/ 0 h 22"/>
                  <a:gd name="T4" fmla="*/ 19 w 39"/>
                  <a:gd name="T5" fmla="*/ 0 h 22"/>
                  <a:gd name="T6" fmla="*/ 1 w 39"/>
                  <a:gd name="T7" fmla="*/ 10 h 22"/>
                  <a:gd name="T8" fmla="*/ 1 w 39"/>
                  <a:gd name="T9" fmla="*/ 12 h 22"/>
                  <a:gd name="T10" fmla="*/ 19 w 39"/>
                  <a:gd name="T11" fmla="*/ 22 h 22"/>
                  <a:gd name="T12" fmla="*/ 21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9" y="0"/>
                    </a:cubicBezTo>
                    <a:cubicBezTo>
                      <a:pt x="1" y="10"/>
                      <a:pt x="1" y="10"/>
                      <a:pt x="1" y="10"/>
                    </a:cubicBezTo>
                    <a:cubicBezTo>
                      <a:pt x="0" y="11"/>
                      <a:pt x="0" y="11"/>
                      <a:pt x="1" y="12"/>
                    </a:cubicBezTo>
                    <a:cubicBezTo>
                      <a:pt x="19" y="22"/>
                      <a:pt x="19" y="22"/>
                      <a:pt x="19" y="22"/>
                    </a:cubicBezTo>
                    <a:cubicBezTo>
                      <a:pt x="19" y="22"/>
                      <a:pt x="20" y="22"/>
                      <a:pt x="21"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99" name="Freeform 632"/>
              <p:cNvSpPr>
                <a:spLocks/>
              </p:cNvSpPr>
              <p:nvPr/>
            </p:nvSpPr>
            <p:spPr bwMode="auto">
              <a:xfrm>
                <a:off x="4627563" y="3705225"/>
                <a:ext cx="142875" cy="84138"/>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0" name="Freeform 633"/>
              <p:cNvSpPr>
                <a:spLocks/>
              </p:cNvSpPr>
              <p:nvPr/>
            </p:nvSpPr>
            <p:spPr bwMode="auto">
              <a:xfrm>
                <a:off x="4710113" y="3754438"/>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1" name="Freeform 634"/>
              <p:cNvSpPr>
                <a:spLocks/>
              </p:cNvSpPr>
              <p:nvPr/>
            </p:nvSpPr>
            <p:spPr bwMode="auto">
              <a:xfrm>
                <a:off x="4792663" y="3800475"/>
                <a:ext cx="144463" cy="85725"/>
              </a:xfrm>
              <a:custGeom>
                <a:avLst/>
                <a:gdLst>
                  <a:gd name="T0" fmla="*/ 38 w 38"/>
                  <a:gd name="T1" fmla="*/ 11 h 23"/>
                  <a:gd name="T2" fmla="*/ 20 w 38"/>
                  <a:gd name="T3" fmla="*/ 1 h 23"/>
                  <a:gd name="T4" fmla="*/ 18 w 38"/>
                  <a:gd name="T5" fmla="*/ 1 h 23"/>
                  <a:gd name="T6" fmla="*/ 1 w 38"/>
                  <a:gd name="T7" fmla="*/ 11 h 23"/>
                  <a:gd name="T8" fmla="*/ 1 w 38"/>
                  <a:gd name="T9" fmla="*/ 12 h 23"/>
                  <a:gd name="T10" fmla="*/ 18 w 38"/>
                  <a:gd name="T11" fmla="*/ 22 h 23"/>
                  <a:gd name="T12" fmla="*/ 20 w 38"/>
                  <a:gd name="T13" fmla="*/ 22 h 23"/>
                  <a:gd name="T14" fmla="*/ 38 w 38"/>
                  <a:gd name="T15" fmla="*/ 12 h 23"/>
                  <a:gd name="T16" fmla="*/ 38 w 38"/>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38" y="11"/>
                    </a:moveTo>
                    <a:cubicBezTo>
                      <a:pt x="20" y="1"/>
                      <a:pt x="20" y="1"/>
                      <a:pt x="20" y="1"/>
                    </a:cubicBezTo>
                    <a:cubicBezTo>
                      <a:pt x="20" y="0"/>
                      <a:pt x="19" y="0"/>
                      <a:pt x="18" y="1"/>
                    </a:cubicBezTo>
                    <a:cubicBezTo>
                      <a:pt x="1" y="11"/>
                      <a:pt x="1" y="11"/>
                      <a:pt x="1" y="11"/>
                    </a:cubicBezTo>
                    <a:cubicBezTo>
                      <a:pt x="0" y="11"/>
                      <a:pt x="0" y="12"/>
                      <a:pt x="1" y="12"/>
                    </a:cubicBezTo>
                    <a:cubicBezTo>
                      <a:pt x="18" y="22"/>
                      <a:pt x="18" y="22"/>
                      <a:pt x="18" y="22"/>
                    </a:cubicBezTo>
                    <a:cubicBezTo>
                      <a:pt x="19" y="23"/>
                      <a:pt x="20" y="23"/>
                      <a:pt x="20" y="22"/>
                    </a:cubicBezTo>
                    <a:cubicBezTo>
                      <a:pt x="38" y="12"/>
                      <a:pt x="38" y="12"/>
                      <a:pt x="38" y="12"/>
                    </a:cubicBezTo>
                    <a:cubicBezTo>
                      <a:pt x="38" y="12"/>
                      <a:pt x="38" y="11"/>
                      <a:pt x="38" y="1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2" name="Freeform 635"/>
              <p:cNvSpPr>
                <a:spLocks/>
              </p:cNvSpPr>
              <p:nvPr/>
            </p:nvSpPr>
            <p:spPr bwMode="auto">
              <a:xfrm>
                <a:off x="4522788" y="3740150"/>
                <a:ext cx="146050" cy="82550"/>
              </a:xfrm>
              <a:custGeom>
                <a:avLst/>
                <a:gdLst>
                  <a:gd name="T0" fmla="*/ 38 w 39"/>
                  <a:gd name="T1" fmla="*/ 10 h 22"/>
                  <a:gd name="T2" fmla="*/ 21 w 39"/>
                  <a:gd name="T3" fmla="*/ 0 h 22"/>
                  <a:gd name="T4" fmla="*/ 18 w 39"/>
                  <a:gd name="T5" fmla="*/ 0 h 22"/>
                  <a:gd name="T6" fmla="*/ 1 w 39"/>
                  <a:gd name="T7" fmla="*/ 10 h 22"/>
                  <a:gd name="T8" fmla="*/ 1 w 39"/>
                  <a:gd name="T9" fmla="*/ 12 h 22"/>
                  <a:gd name="T10" fmla="*/ 18 w 39"/>
                  <a:gd name="T11" fmla="*/ 22 h 22"/>
                  <a:gd name="T12" fmla="*/ 21 w 39"/>
                  <a:gd name="T13" fmla="*/ 22 h 22"/>
                  <a:gd name="T14" fmla="*/ 38 w 39"/>
                  <a:gd name="T15" fmla="*/ 12 h 22"/>
                  <a:gd name="T16" fmla="*/ 38 w 39"/>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10"/>
                    </a:moveTo>
                    <a:cubicBezTo>
                      <a:pt x="21" y="0"/>
                      <a:pt x="21" y="0"/>
                      <a:pt x="21" y="0"/>
                    </a:cubicBezTo>
                    <a:cubicBezTo>
                      <a:pt x="20" y="0"/>
                      <a:pt x="19" y="0"/>
                      <a:pt x="18" y="0"/>
                    </a:cubicBezTo>
                    <a:cubicBezTo>
                      <a:pt x="1" y="10"/>
                      <a:pt x="1" y="10"/>
                      <a:pt x="1" y="10"/>
                    </a:cubicBezTo>
                    <a:cubicBezTo>
                      <a:pt x="0" y="11"/>
                      <a:pt x="0" y="11"/>
                      <a:pt x="1" y="12"/>
                    </a:cubicBezTo>
                    <a:cubicBezTo>
                      <a:pt x="18" y="22"/>
                      <a:pt x="18" y="22"/>
                      <a:pt x="18" y="22"/>
                    </a:cubicBezTo>
                    <a:cubicBezTo>
                      <a:pt x="19" y="22"/>
                      <a:pt x="20" y="22"/>
                      <a:pt x="21" y="22"/>
                    </a:cubicBezTo>
                    <a:cubicBezTo>
                      <a:pt x="38" y="12"/>
                      <a:pt x="38" y="12"/>
                      <a:pt x="38" y="12"/>
                    </a:cubicBezTo>
                    <a:cubicBezTo>
                      <a:pt x="39" y="11"/>
                      <a:pt x="39" y="11"/>
                      <a:pt x="38"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3" name="Freeform 636"/>
              <p:cNvSpPr>
                <a:spLocks/>
              </p:cNvSpPr>
              <p:nvPr/>
            </p:nvSpPr>
            <p:spPr bwMode="auto">
              <a:xfrm>
                <a:off x="4567238" y="3860800"/>
                <a:ext cx="207963" cy="115888"/>
              </a:xfrm>
              <a:custGeom>
                <a:avLst/>
                <a:gdLst>
                  <a:gd name="T0" fmla="*/ 55 w 55"/>
                  <a:gd name="T1" fmla="*/ 20 h 31"/>
                  <a:gd name="T2" fmla="*/ 21 w 55"/>
                  <a:gd name="T3" fmla="*/ 0 h 31"/>
                  <a:gd name="T4" fmla="*/ 18 w 55"/>
                  <a:gd name="T5" fmla="*/ 0 h 31"/>
                  <a:gd name="T6" fmla="*/ 1 w 55"/>
                  <a:gd name="T7" fmla="*/ 10 h 31"/>
                  <a:gd name="T8" fmla="*/ 1 w 55"/>
                  <a:gd name="T9" fmla="*/ 11 h 31"/>
                  <a:gd name="T10" fmla="*/ 35 w 55"/>
                  <a:gd name="T11" fmla="*/ 31 h 31"/>
                  <a:gd name="T12" fmla="*/ 37 w 55"/>
                  <a:gd name="T13" fmla="*/ 31 h 31"/>
                  <a:gd name="T14" fmla="*/ 55 w 55"/>
                  <a:gd name="T15" fmla="*/ 21 h 31"/>
                  <a:gd name="T16" fmla="*/ 55 w 55"/>
                  <a:gd name="T1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1">
                    <a:moveTo>
                      <a:pt x="55" y="20"/>
                    </a:moveTo>
                    <a:cubicBezTo>
                      <a:pt x="21" y="0"/>
                      <a:pt x="21" y="0"/>
                      <a:pt x="21" y="0"/>
                    </a:cubicBezTo>
                    <a:cubicBezTo>
                      <a:pt x="20" y="0"/>
                      <a:pt x="19" y="0"/>
                      <a:pt x="18" y="0"/>
                    </a:cubicBezTo>
                    <a:cubicBezTo>
                      <a:pt x="1" y="10"/>
                      <a:pt x="1" y="10"/>
                      <a:pt x="1" y="10"/>
                    </a:cubicBezTo>
                    <a:cubicBezTo>
                      <a:pt x="0" y="10"/>
                      <a:pt x="0" y="11"/>
                      <a:pt x="1" y="11"/>
                    </a:cubicBezTo>
                    <a:cubicBezTo>
                      <a:pt x="35" y="31"/>
                      <a:pt x="35" y="31"/>
                      <a:pt x="35" y="31"/>
                    </a:cubicBezTo>
                    <a:cubicBezTo>
                      <a:pt x="36" y="31"/>
                      <a:pt x="37" y="31"/>
                      <a:pt x="37" y="31"/>
                    </a:cubicBezTo>
                    <a:cubicBezTo>
                      <a:pt x="55" y="21"/>
                      <a:pt x="55" y="21"/>
                      <a:pt x="55" y="21"/>
                    </a:cubicBezTo>
                    <a:cubicBezTo>
                      <a:pt x="55" y="21"/>
                      <a:pt x="55" y="20"/>
                      <a:pt x="55" y="2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4" name="Freeform 637"/>
              <p:cNvSpPr>
                <a:spLocks/>
              </p:cNvSpPr>
              <p:nvPr/>
            </p:nvSpPr>
            <p:spPr bwMode="auto">
              <a:xfrm>
                <a:off x="4608513" y="3789363"/>
                <a:ext cx="249238" cy="142875"/>
              </a:xfrm>
              <a:custGeom>
                <a:avLst/>
                <a:gdLst>
                  <a:gd name="T0" fmla="*/ 65 w 66"/>
                  <a:gd name="T1" fmla="*/ 26 h 38"/>
                  <a:gd name="T2" fmla="*/ 20 w 66"/>
                  <a:gd name="T3" fmla="*/ 0 h 38"/>
                  <a:gd name="T4" fmla="*/ 18 w 66"/>
                  <a:gd name="T5" fmla="*/ 0 h 38"/>
                  <a:gd name="T6" fmla="*/ 0 w 66"/>
                  <a:gd name="T7" fmla="*/ 10 h 38"/>
                  <a:gd name="T8" fmla="*/ 0 w 66"/>
                  <a:gd name="T9" fmla="*/ 12 h 38"/>
                  <a:gd name="T10" fmla="*/ 45 w 66"/>
                  <a:gd name="T11" fmla="*/ 38 h 38"/>
                  <a:gd name="T12" fmla="*/ 48 w 66"/>
                  <a:gd name="T13" fmla="*/ 38 h 38"/>
                  <a:gd name="T14" fmla="*/ 65 w 66"/>
                  <a:gd name="T15" fmla="*/ 28 h 38"/>
                  <a:gd name="T16" fmla="*/ 65 w 66"/>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8">
                    <a:moveTo>
                      <a:pt x="65" y="26"/>
                    </a:moveTo>
                    <a:cubicBezTo>
                      <a:pt x="20" y="0"/>
                      <a:pt x="20" y="0"/>
                      <a:pt x="20" y="0"/>
                    </a:cubicBezTo>
                    <a:cubicBezTo>
                      <a:pt x="19" y="0"/>
                      <a:pt x="18" y="0"/>
                      <a:pt x="18" y="0"/>
                    </a:cubicBezTo>
                    <a:cubicBezTo>
                      <a:pt x="0" y="10"/>
                      <a:pt x="0" y="10"/>
                      <a:pt x="0" y="10"/>
                    </a:cubicBezTo>
                    <a:cubicBezTo>
                      <a:pt x="0" y="11"/>
                      <a:pt x="0" y="11"/>
                      <a:pt x="0" y="12"/>
                    </a:cubicBezTo>
                    <a:cubicBezTo>
                      <a:pt x="45" y="38"/>
                      <a:pt x="45" y="38"/>
                      <a:pt x="45" y="38"/>
                    </a:cubicBezTo>
                    <a:cubicBezTo>
                      <a:pt x="46" y="38"/>
                      <a:pt x="47" y="38"/>
                      <a:pt x="48" y="38"/>
                    </a:cubicBezTo>
                    <a:cubicBezTo>
                      <a:pt x="65" y="28"/>
                      <a:pt x="65" y="28"/>
                      <a:pt x="65" y="28"/>
                    </a:cubicBezTo>
                    <a:cubicBezTo>
                      <a:pt x="66" y="27"/>
                      <a:pt x="66" y="27"/>
                      <a:pt x="65" y="26"/>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5" name="Freeform 638"/>
              <p:cNvSpPr>
                <a:spLocks/>
              </p:cNvSpPr>
              <p:nvPr/>
            </p:nvSpPr>
            <p:spPr bwMode="auto">
              <a:xfrm>
                <a:off x="4552950" y="3943350"/>
                <a:ext cx="142875" cy="82550"/>
              </a:xfrm>
              <a:custGeom>
                <a:avLst/>
                <a:gdLst>
                  <a:gd name="T0" fmla="*/ 37 w 38"/>
                  <a:gd name="T1" fmla="*/ 10 h 22"/>
                  <a:gd name="T2" fmla="*/ 20 w 38"/>
                  <a:gd name="T3" fmla="*/ 0 h 22"/>
                  <a:gd name="T4" fmla="*/ 18 w 38"/>
                  <a:gd name="T5" fmla="*/ 0 h 22"/>
                  <a:gd name="T6" fmla="*/ 0 w 38"/>
                  <a:gd name="T7" fmla="*/ 10 h 22"/>
                  <a:gd name="T8" fmla="*/ 0 w 38"/>
                  <a:gd name="T9" fmla="*/ 11 h 22"/>
                  <a:gd name="T10" fmla="*/ 18 w 38"/>
                  <a:gd name="T11" fmla="*/ 21 h 22"/>
                  <a:gd name="T12" fmla="*/ 20 w 38"/>
                  <a:gd name="T13" fmla="*/ 21 h 22"/>
                  <a:gd name="T14" fmla="*/ 37 w 38"/>
                  <a:gd name="T15" fmla="*/ 11 h 22"/>
                  <a:gd name="T16" fmla="*/ 37 w 38"/>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2">
                    <a:moveTo>
                      <a:pt x="37" y="10"/>
                    </a:moveTo>
                    <a:cubicBezTo>
                      <a:pt x="20" y="0"/>
                      <a:pt x="20" y="0"/>
                      <a:pt x="20" y="0"/>
                    </a:cubicBezTo>
                    <a:cubicBezTo>
                      <a:pt x="19" y="0"/>
                      <a:pt x="18" y="0"/>
                      <a:pt x="18" y="0"/>
                    </a:cubicBezTo>
                    <a:cubicBezTo>
                      <a:pt x="0" y="10"/>
                      <a:pt x="0" y="10"/>
                      <a:pt x="0" y="10"/>
                    </a:cubicBezTo>
                    <a:cubicBezTo>
                      <a:pt x="0" y="10"/>
                      <a:pt x="0" y="11"/>
                      <a:pt x="0" y="11"/>
                    </a:cubicBezTo>
                    <a:cubicBezTo>
                      <a:pt x="18" y="21"/>
                      <a:pt x="18" y="21"/>
                      <a:pt x="18" y="21"/>
                    </a:cubicBezTo>
                    <a:cubicBezTo>
                      <a:pt x="18" y="22"/>
                      <a:pt x="19" y="22"/>
                      <a:pt x="20" y="21"/>
                    </a:cubicBezTo>
                    <a:cubicBezTo>
                      <a:pt x="37" y="11"/>
                      <a:pt x="37" y="11"/>
                      <a:pt x="37" y="11"/>
                    </a:cubicBezTo>
                    <a:cubicBezTo>
                      <a:pt x="38" y="11"/>
                      <a:pt x="38" y="10"/>
                      <a:pt x="37" y="1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6" name="Freeform 639"/>
              <p:cNvSpPr>
                <a:spLocks/>
              </p:cNvSpPr>
              <p:nvPr/>
            </p:nvSpPr>
            <p:spPr bwMode="auto">
              <a:xfrm>
                <a:off x="4427538" y="3962400"/>
                <a:ext cx="188913" cy="107950"/>
              </a:xfrm>
              <a:custGeom>
                <a:avLst/>
                <a:gdLst>
                  <a:gd name="T0" fmla="*/ 50 w 50"/>
                  <a:gd name="T1" fmla="*/ 18 h 29"/>
                  <a:gd name="T2" fmla="*/ 20 w 50"/>
                  <a:gd name="T3" fmla="*/ 1 h 29"/>
                  <a:gd name="T4" fmla="*/ 18 w 50"/>
                  <a:gd name="T5" fmla="*/ 1 h 29"/>
                  <a:gd name="T6" fmla="*/ 1 w 50"/>
                  <a:gd name="T7" fmla="*/ 11 h 29"/>
                  <a:gd name="T8" fmla="*/ 1 w 50"/>
                  <a:gd name="T9" fmla="*/ 12 h 29"/>
                  <a:gd name="T10" fmla="*/ 30 w 50"/>
                  <a:gd name="T11" fmla="*/ 29 h 29"/>
                  <a:gd name="T12" fmla="*/ 32 w 50"/>
                  <a:gd name="T13" fmla="*/ 29 h 29"/>
                  <a:gd name="T14" fmla="*/ 50 w 50"/>
                  <a:gd name="T15" fmla="*/ 19 h 29"/>
                  <a:gd name="T16" fmla="*/ 50 w 50"/>
                  <a:gd name="T17"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9">
                    <a:moveTo>
                      <a:pt x="50" y="18"/>
                    </a:moveTo>
                    <a:cubicBezTo>
                      <a:pt x="20" y="1"/>
                      <a:pt x="20" y="1"/>
                      <a:pt x="20" y="1"/>
                    </a:cubicBezTo>
                    <a:cubicBezTo>
                      <a:pt x="20" y="0"/>
                      <a:pt x="19" y="0"/>
                      <a:pt x="18" y="1"/>
                    </a:cubicBezTo>
                    <a:cubicBezTo>
                      <a:pt x="1" y="11"/>
                      <a:pt x="1" y="11"/>
                      <a:pt x="1" y="11"/>
                    </a:cubicBezTo>
                    <a:cubicBezTo>
                      <a:pt x="0" y="11"/>
                      <a:pt x="0" y="12"/>
                      <a:pt x="1" y="12"/>
                    </a:cubicBezTo>
                    <a:cubicBezTo>
                      <a:pt x="30" y="29"/>
                      <a:pt x="30" y="29"/>
                      <a:pt x="30" y="29"/>
                    </a:cubicBezTo>
                    <a:cubicBezTo>
                      <a:pt x="31" y="29"/>
                      <a:pt x="32" y="29"/>
                      <a:pt x="32" y="29"/>
                    </a:cubicBezTo>
                    <a:cubicBezTo>
                      <a:pt x="50" y="19"/>
                      <a:pt x="50" y="19"/>
                      <a:pt x="50" y="19"/>
                    </a:cubicBezTo>
                    <a:cubicBezTo>
                      <a:pt x="50" y="19"/>
                      <a:pt x="50" y="18"/>
                      <a:pt x="50" y="18"/>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7" name="Freeform 640"/>
              <p:cNvSpPr>
                <a:spLocks/>
              </p:cNvSpPr>
              <p:nvPr/>
            </p:nvSpPr>
            <p:spPr bwMode="auto">
              <a:xfrm>
                <a:off x="4108450" y="3171825"/>
                <a:ext cx="793750" cy="458788"/>
              </a:xfrm>
              <a:custGeom>
                <a:avLst/>
                <a:gdLst>
                  <a:gd name="T0" fmla="*/ 211 w 211"/>
                  <a:gd name="T1" fmla="*/ 75 h 122"/>
                  <a:gd name="T2" fmla="*/ 81 w 211"/>
                  <a:gd name="T3" fmla="*/ 0 h 122"/>
                  <a:gd name="T4" fmla="*/ 79 w 211"/>
                  <a:gd name="T5" fmla="*/ 0 h 122"/>
                  <a:gd name="T6" fmla="*/ 1 w 211"/>
                  <a:gd name="T7" fmla="*/ 45 h 122"/>
                  <a:gd name="T8" fmla="*/ 1 w 211"/>
                  <a:gd name="T9" fmla="*/ 47 h 122"/>
                  <a:gd name="T10" fmla="*/ 131 w 211"/>
                  <a:gd name="T11" fmla="*/ 121 h 122"/>
                  <a:gd name="T12" fmla="*/ 133 w 211"/>
                  <a:gd name="T13" fmla="*/ 121 h 122"/>
                  <a:gd name="T14" fmla="*/ 211 w 211"/>
                  <a:gd name="T15" fmla="*/ 76 h 122"/>
                  <a:gd name="T16" fmla="*/ 211 w 211"/>
                  <a:gd name="T17" fmla="*/ 7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22">
                    <a:moveTo>
                      <a:pt x="211" y="75"/>
                    </a:moveTo>
                    <a:cubicBezTo>
                      <a:pt x="81" y="0"/>
                      <a:pt x="81" y="0"/>
                      <a:pt x="81" y="0"/>
                    </a:cubicBezTo>
                    <a:cubicBezTo>
                      <a:pt x="81" y="0"/>
                      <a:pt x="80" y="0"/>
                      <a:pt x="79" y="0"/>
                    </a:cubicBezTo>
                    <a:cubicBezTo>
                      <a:pt x="1" y="45"/>
                      <a:pt x="1" y="45"/>
                      <a:pt x="1" y="45"/>
                    </a:cubicBezTo>
                    <a:cubicBezTo>
                      <a:pt x="0" y="46"/>
                      <a:pt x="0" y="46"/>
                      <a:pt x="1" y="47"/>
                    </a:cubicBezTo>
                    <a:cubicBezTo>
                      <a:pt x="131" y="121"/>
                      <a:pt x="131" y="121"/>
                      <a:pt x="131" y="121"/>
                    </a:cubicBezTo>
                    <a:cubicBezTo>
                      <a:pt x="131" y="122"/>
                      <a:pt x="132" y="122"/>
                      <a:pt x="133" y="121"/>
                    </a:cubicBezTo>
                    <a:cubicBezTo>
                      <a:pt x="211" y="76"/>
                      <a:pt x="211" y="76"/>
                      <a:pt x="211" y="76"/>
                    </a:cubicBezTo>
                    <a:cubicBezTo>
                      <a:pt x="211" y="76"/>
                      <a:pt x="211" y="76"/>
                      <a:pt x="211" y="7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8" name="Freeform 641"/>
              <p:cNvSpPr>
                <a:spLocks/>
              </p:cNvSpPr>
              <p:nvPr/>
            </p:nvSpPr>
            <p:spPr bwMode="auto">
              <a:xfrm>
                <a:off x="3478213" y="3611563"/>
                <a:ext cx="663575" cy="384175"/>
              </a:xfrm>
              <a:custGeom>
                <a:avLst/>
                <a:gdLst>
                  <a:gd name="T0" fmla="*/ 418 w 418"/>
                  <a:gd name="T1" fmla="*/ 228 h 242"/>
                  <a:gd name="T2" fmla="*/ 24 w 418"/>
                  <a:gd name="T3" fmla="*/ 0 h 242"/>
                  <a:gd name="T4" fmla="*/ 0 w 418"/>
                  <a:gd name="T5" fmla="*/ 14 h 242"/>
                  <a:gd name="T6" fmla="*/ 394 w 418"/>
                  <a:gd name="T7" fmla="*/ 242 h 242"/>
                  <a:gd name="T8" fmla="*/ 418 w 418"/>
                  <a:gd name="T9" fmla="*/ 228 h 242"/>
                </a:gdLst>
                <a:ahLst/>
                <a:cxnLst>
                  <a:cxn ang="0">
                    <a:pos x="T0" y="T1"/>
                  </a:cxn>
                  <a:cxn ang="0">
                    <a:pos x="T2" y="T3"/>
                  </a:cxn>
                  <a:cxn ang="0">
                    <a:pos x="T4" y="T5"/>
                  </a:cxn>
                  <a:cxn ang="0">
                    <a:pos x="T6" y="T7"/>
                  </a:cxn>
                  <a:cxn ang="0">
                    <a:pos x="T8" y="T9"/>
                  </a:cxn>
                </a:cxnLst>
                <a:rect l="0" t="0" r="r" b="b"/>
                <a:pathLst>
                  <a:path w="418" h="242">
                    <a:moveTo>
                      <a:pt x="418" y="228"/>
                    </a:moveTo>
                    <a:lnTo>
                      <a:pt x="24" y="0"/>
                    </a:lnTo>
                    <a:lnTo>
                      <a:pt x="0" y="14"/>
                    </a:lnTo>
                    <a:lnTo>
                      <a:pt x="394" y="242"/>
                    </a:lnTo>
                    <a:lnTo>
                      <a:pt x="418" y="228"/>
                    </a:lnTo>
                    <a:close/>
                  </a:path>
                </a:pathLst>
              </a:custGeom>
              <a:solidFill>
                <a:srgbClr val="C3C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09" name="Freeform 642"/>
              <p:cNvSpPr>
                <a:spLocks/>
              </p:cNvSpPr>
              <p:nvPr/>
            </p:nvSpPr>
            <p:spPr bwMode="auto">
              <a:xfrm>
                <a:off x="3219450" y="3460750"/>
                <a:ext cx="2047875" cy="715963"/>
              </a:xfrm>
              <a:custGeom>
                <a:avLst/>
                <a:gdLst>
                  <a:gd name="T0" fmla="*/ 542 w 544"/>
                  <a:gd name="T1" fmla="*/ 55 h 190"/>
                  <a:gd name="T2" fmla="*/ 325 w 544"/>
                  <a:gd name="T3" fmla="*/ 180 h 190"/>
                  <a:gd name="T4" fmla="*/ 316 w 544"/>
                  <a:gd name="T5" fmla="*/ 180 h 190"/>
                  <a:gd name="T6" fmla="*/ 4 w 544"/>
                  <a:gd name="T7" fmla="*/ 0 h 190"/>
                  <a:gd name="T8" fmla="*/ 2 w 544"/>
                  <a:gd name="T9" fmla="*/ 2 h 190"/>
                  <a:gd name="T10" fmla="*/ 2 w 544"/>
                  <a:gd name="T11" fmla="*/ 7 h 190"/>
                  <a:gd name="T12" fmla="*/ 316 w 544"/>
                  <a:gd name="T13" fmla="*/ 188 h 190"/>
                  <a:gd name="T14" fmla="*/ 325 w 544"/>
                  <a:gd name="T15" fmla="*/ 188 h 190"/>
                  <a:gd name="T16" fmla="*/ 542 w 544"/>
                  <a:gd name="T17" fmla="*/ 63 h 190"/>
                  <a:gd name="T18" fmla="*/ 544 w 544"/>
                  <a:gd name="T19" fmla="*/ 60 h 190"/>
                  <a:gd name="T20" fmla="*/ 544 w 544"/>
                  <a:gd name="T21" fmla="*/ 52 h 190"/>
                  <a:gd name="T22" fmla="*/ 542 w 544"/>
                  <a:gd name="T23" fmla="*/ 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190">
                    <a:moveTo>
                      <a:pt x="542" y="55"/>
                    </a:moveTo>
                    <a:cubicBezTo>
                      <a:pt x="325" y="180"/>
                      <a:pt x="325" y="180"/>
                      <a:pt x="325" y="180"/>
                    </a:cubicBezTo>
                    <a:cubicBezTo>
                      <a:pt x="323" y="182"/>
                      <a:pt x="319" y="182"/>
                      <a:pt x="316" y="180"/>
                    </a:cubicBezTo>
                    <a:cubicBezTo>
                      <a:pt x="4" y="0"/>
                      <a:pt x="4" y="0"/>
                      <a:pt x="4" y="0"/>
                    </a:cubicBezTo>
                    <a:cubicBezTo>
                      <a:pt x="2" y="2"/>
                      <a:pt x="2" y="2"/>
                      <a:pt x="2" y="2"/>
                    </a:cubicBezTo>
                    <a:cubicBezTo>
                      <a:pt x="0" y="3"/>
                      <a:pt x="0" y="5"/>
                      <a:pt x="2" y="7"/>
                    </a:cubicBezTo>
                    <a:cubicBezTo>
                      <a:pt x="316" y="188"/>
                      <a:pt x="316" y="188"/>
                      <a:pt x="316" y="188"/>
                    </a:cubicBezTo>
                    <a:cubicBezTo>
                      <a:pt x="319" y="190"/>
                      <a:pt x="323" y="190"/>
                      <a:pt x="325" y="188"/>
                    </a:cubicBezTo>
                    <a:cubicBezTo>
                      <a:pt x="542" y="63"/>
                      <a:pt x="542" y="63"/>
                      <a:pt x="542" y="63"/>
                    </a:cubicBezTo>
                    <a:cubicBezTo>
                      <a:pt x="544" y="62"/>
                      <a:pt x="544" y="61"/>
                      <a:pt x="544" y="60"/>
                    </a:cubicBezTo>
                    <a:cubicBezTo>
                      <a:pt x="544" y="52"/>
                      <a:pt x="544" y="52"/>
                      <a:pt x="544" y="52"/>
                    </a:cubicBezTo>
                    <a:cubicBezTo>
                      <a:pt x="544" y="53"/>
                      <a:pt x="544" y="54"/>
                      <a:pt x="542" y="55"/>
                    </a:cubicBezTo>
                    <a:close/>
                  </a:path>
                </a:pathLst>
              </a:custGeom>
              <a:solidFill>
                <a:srgbClr val="B4C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0" name="Rectangle 643"/>
              <p:cNvSpPr>
                <a:spLocks noChangeArrowheads="1"/>
              </p:cNvSpPr>
              <p:nvPr/>
            </p:nvSpPr>
            <p:spPr bwMode="auto">
              <a:xfrm>
                <a:off x="5267325" y="3657600"/>
                <a:ext cx="1588" cy="1588"/>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2" name="Freeform 645"/>
              <p:cNvSpPr>
                <a:spLocks/>
              </p:cNvSpPr>
              <p:nvPr/>
            </p:nvSpPr>
            <p:spPr bwMode="auto">
              <a:xfrm>
                <a:off x="3203575" y="2625725"/>
                <a:ext cx="1217613" cy="1546225"/>
              </a:xfrm>
              <a:custGeom>
                <a:avLst/>
                <a:gdLst>
                  <a:gd name="T0" fmla="*/ 319 w 323"/>
                  <a:gd name="T1" fmla="*/ 409 h 411"/>
                  <a:gd name="T2" fmla="*/ 5 w 323"/>
                  <a:gd name="T3" fmla="*/ 228 h 411"/>
                  <a:gd name="T4" fmla="*/ 0 w 323"/>
                  <a:gd name="T5" fmla="*/ 221 h 411"/>
                  <a:gd name="T6" fmla="*/ 0 w 323"/>
                  <a:gd name="T7" fmla="*/ 4 h 411"/>
                  <a:gd name="T8" fmla="*/ 5 w 323"/>
                  <a:gd name="T9" fmla="*/ 2 h 411"/>
                  <a:gd name="T10" fmla="*/ 319 w 323"/>
                  <a:gd name="T11" fmla="*/ 183 h 411"/>
                  <a:gd name="T12" fmla="*/ 323 w 323"/>
                  <a:gd name="T13" fmla="*/ 190 h 411"/>
                  <a:gd name="T14" fmla="*/ 323 w 323"/>
                  <a:gd name="T15" fmla="*/ 407 h 411"/>
                  <a:gd name="T16" fmla="*/ 319 w 323"/>
                  <a:gd name="T17" fmla="*/ 40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411">
                    <a:moveTo>
                      <a:pt x="319" y="409"/>
                    </a:moveTo>
                    <a:cubicBezTo>
                      <a:pt x="5" y="228"/>
                      <a:pt x="5" y="228"/>
                      <a:pt x="5" y="228"/>
                    </a:cubicBezTo>
                    <a:cubicBezTo>
                      <a:pt x="2" y="226"/>
                      <a:pt x="0" y="223"/>
                      <a:pt x="0" y="221"/>
                    </a:cubicBezTo>
                    <a:cubicBezTo>
                      <a:pt x="0" y="4"/>
                      <a:pt x="0" y="4"/>
                      <a:pt x="0" y="4"/>
                    </a:cubicBezTo>
                    <a:cubicBezTo>
                      <a:pt x="0" y="1"/>
                      <a:pt x="2" y="0"/>
                      <a:pt x="5" y="2"/>
                    </a:cubicBezTo>
                    <a:cubicBezTo>
                      <a:pt x="319" y="183"/>
                      <a:pt x="319" y="183"/>
                      <a:pt x="319" y="183"/>
                    </a:cubicBezTo>
                    <a:cubicBezTo>
                      <a:pt x="321" y="184"/>
                      <a:pt x="323" y="188"/>
                      <a:pt x="323" y="190"/>
                    </a:cubicBezTo>
                    <a:cubicBezTo>
                      <a:pt x="323" y="407"/>
                      <a:pt x="323" y="407"/>
                      <a:pt x="323" y="407"/>
                    </a:cubicBezTo>
                    <a:cubicBezTo>
                      <a:pt x="323" y="410"/>
                      <a:pt x="321" y="411"/>
                      <a:pt x="319" y="409"/>
                    </a:cubicBezTo>
                    <a:close/>
                  </a:path>
                </a:pathLst>
              </a:custGeom>
              <a:solidFill>
                <a:srgbClr val="EE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3" name="Freeform 646"/>
              <p:cNvSpPr>
                <a:spLocks/>
              </p:cNvSpPr>
              <p:nvPr/>
            </p:nvSpPr>
            <p:spPr bwMode="auto">
              <a:xfrm>
                <a:off x="3211513" y="2622550"/>
                <a:ext cx="1220788" cy="1543050"/>
              </a:xfrm>
              <a:custGeom>
                <a:avLst/>
                <a:gdLst>
                  <a:gd name="T0" fmla="*/ 320 w 324"/>
                  <a:gd name="T1" fmla="*/ 182 h 410"/>
                  <a:gd name="T2" fmla="*/ 6 w 324"/>
                  <a:gd name="T3" fmla="*/ 1 h 410"/>
                  <a:gd name="T4" fmla="*/ 2 w 324"/>
                  <a:gd name="T5" fmla="*/ 1 h 410"/>
                  <a:gd name="T6" fmla="*/ 2 w 324"/>
                  <a:gd name="T7" fmla="*/ 1 h 410"/>
                  <a:gd name="T8" fmla="*/ 0 w 324"/>
                  <a:gd name="T9" fmla="*/ 2 h 410"/>
                  <a:gd name="T10" fmla="*/ 0 w 324"/>
                  <a:gd name="T11" fmla="*/ 2 h 410"/>
                  <a:gd name="T12" fmla="*/ 3 w 324"/>
                  <a:gd name="T13" fmla="*/ 3 h 410"/>
                  <a:gd name="T14" fmla="*/ 317 w 324"/>
                  <a:gd name="T15" fmla="*/ 184 h 410"/>
                  <a:gd name="T16" fmla="*/ 321 w 324"/>
                  <a:gd name="T17" fmla="*/ 191 h 410"/>
                  <a:gd name="T18" fmla="*/ 321 w 324"/>
                  <a:gd name="T19" fmla="*/ 408 h 410"/>
                  <a:gd name="T20" fmla="*/ 321 w 324"/>
                  <a:gd name="T21" fmla="*/ 409 h 410"/>
                  <a:gd name="T22" fmla="*/ 324 w 324"/>
                  <a:gd name="T23" fmla="*/ 407 h 410"/>
                  <a:gd name="T24" fmla="*/ 324 w 324"/>
                  <a:gd name="T25" fmla="*/ 190 h 410"/>
                  <a:gd name="T26" fmla="*/ 320 w 324"/>
                  <a:gd name="T27" fmla="*/ 18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410">
                    <a:moveTo>
                      <a:pt x="320" y="182"/>
                    </a:moveTo>
                    <a:cubicBezTo>
                      <a:pt x="6" y="1"/>
                      <a:pt x="6" y="1"/>
                      <a:pt x="6" y="1"/>
                    </a:cubicBezTo>
                    <a:cubicBezTo>
                      <a:pt x="4" y="1"/>
                      <a:pt x="3" y="0"/>
                      <a:pt x="2" y="1"/>
                    </a:cubicBezTo>
                    <a:cubicBezTo>
                      <a:pt x="2" y="1"/>
                      <a:pt x="2" y="1"/>
                      <a:pt x="2" y="1"/>
                    </a:cubicBezTo>
                    <a:cubicBezTo>
                      <a:pt x="0" y="2"/>
                      <a:pt x="0" y="2"/>
                      <a:pt x="0" y="2"/>
                    </a:cubicBezTo>
                    <a:cubicBezTo>
                      <a:pt x="0" y="2"/>
                      <a:pt x="0" y="2"/>
                      <a:pt x="0" y="2"/>
                    </a:cubicBezTo>
                    <a:cubicBezTo>
                      <a:pt x="1" y="2"/>
                      <a:pt x="2" y="2"/>
                      <a:pt x="3" y="3"/>
                    </a:cubicBezTo>
                    <a:cubicBezTo>
                      <a:pt x="317" y="184"/>
                      <a:pt x="317" y="184"/>
                      <a:pt x="317" y="184"/>
                    </a:cubicBezTo>
                    <a:cubicBezTo>
                      <a:pt x="319" y="185"/>
                      <a:pt x="321" y="189"/>
                      <a:pt x="321" y="191"/>
                    </a:cubicBezTo>
                    <a:cubicBezTo>
                      <a:pt x="321" y="408"/>
                      <a:pt x="321" y="408"/>
                      <a:pt x="321" y="408"/>
                    </a:cubicBezTo>
                    <a:cubicBezTo>
                      <a:pt x="321" y="409"/>
                      <a:pt x="321" y="409"/>
                      <a:pt x="321" y="409"/>
                    </a:cubicBezTo>
                    <a:cubicBezTo>
                      <a:pt x="323" y="410"/>
                      <a:pt x="324" y="409"/>
                      <a:pt x="324" y="407"/>
                    </a:cubicBezTo>
                    <a:cubicBezTo>
                      <a:pt x="324" y="190"/>
                      <a:pt x="324" y="190"/>
                      <a:pt x="324" y="190"/>
                    </a:cubicBezTo>
                    <a:cubicBezTo>
                      <a:pt x="324" y="187"/>
                      <a:pt x="322" y="184"/>
                      <a:pt x="320" y="182"/>
                    </a:cubicBezTo>
                    <a:close/>
                  </a:path>
                </a:pathLst>
              </a:custGeom>
              <a:solidFill>
                <a:srgbClr val="B4C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14" name="Freeform 647"/>
              <p:cNvSpPr>
                <a:spLocks/>
              </p:cNvSpPr>
              <p:nvPr/>
            </p:nvSpPr>
            <p:spPr bwMode="auto">
              <a:xfrm>
                <a:off x="3686175" y="3235325"/>
                <a:ext cx="252413" cy="327025"/>
              </a:xfrm>
              <a:custGeom>
                <a:avLst/>
                <a:gdLst>
                  <a:gd name="T0" fmla="*/ 67 w 67"/>
                  <a:gd name="T1" fmla="*/ 63 h 87"/>
                  <a:gd name="T2" fmla="*/ 34 w 67"/>
                  <a:gd name="T3" fmla="*/ 77 h 87"/>
                  <a:gd name="T4" fmla="*/ 0 w 67"/>
                  <a:gd name="T5" fmla="*/ 24 h 87"/>
                  <a:gd name="T6" fmla="*/ 34 w 67"/>
                  <a:gd name="T7" fmla="*/ 10 h 87"/>
                  <a:gd name="T8" fmla="*/ 67 w 67"/>
                  <a:gd name="T9" fmla="*/ 63 h 87"/>
                </a:gdLst>
                <a:ahLst/>
                <a:cxnLst>
                  <a:cxn ang="0">
                    <a:pos x="T0" y="T1"/>
                  </a:cxn>
                  <a:cxn ang="0">
                    <a:pos x="T2" y="T3"/>
                  </a:cxn>
                  <a:cxn ang="0">
                    <a:pos x="T4" y="T5"/>
                  </a:cxn>
                  <a:cxn ang="0">
                    <a:pos x="T6" y="T7"/>
                  </a:cxn>
                  <a:cxn ang="0">
                    <a:pos x="T8" y="T9"/>
                  </a:cxn>
                </a:cxnLst>
                <a:rect l="0" t="0" r="r" b="b"/>
                <a:pathLst>
                  <a:path w="67" h="87">
                    <a:moveTo>
                      <a:pt x="67" y="63"/>
                    </a:moveTo>
                    <a:cubicBezTo>
                      <a:pt x="67" y="81"/>
                      <a:pt x="52" y="87"/>
                      <a:pt x="34" y="77"/>
                    </a:cubicBezTo>
                    <a:cubicBezTo>
                      <a:pt x="15" y="66"/>
                      <a:pt x="0" y="43"/>
                      <a:pt x="0" y="24"/>
                    </a:cubicBezTo>
                    <a:cubicBezTo>
                      <a:pt x="0" y="6"/>
                      <a:pt x="15" y="0"/>
                      <a:pt x="34" y="10"/>
                    </a:cubicBezTo>
                    <a:cubicBezTo>
                      <a:pt x="52" y="21"/>
                      <a:pt x="67" y="44"/>
                      <a:pt x="67" y="63"/>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701" name="Group 700"/>
          <p:cNvGrpSpPr/>
          <p:nvPr/>
        </p:nvGrpSpPr>
        <p:grpSpPr>
          <a:xfrm>
            <a:off x="8208961" y="4454789"/>
            <a:ext cx="391410" cy="1170129"/>
            <a:chOff x="5694363" y="811213"/>
            <a:chExt cx="1817687" cy="5434012"/>
          </a:xfrm>
        </p:grpSpPr>
        <p:sp>
          <p:nvSpPr>
            <p:cNvPr id="702" name="Freeform 5"/>
            <p:cNvSpPr>
              <a:spLocks/>
            </p:cNvSpPr>
            <p:nvPr/>
          </p:nvSpPr>
          <p:spPr bwMode="auto">
            <a:xfrm>
              <a:off x="6802438" y="3763963"/>
              <a:ext cx="654050" cy="1984375"/>
            </a:xfrm>
            <a:custGeom>
              <a:avLst/>
              <a:gdLst>
                <a:gd name="T0" fmla="*/ 188 w 188"/>
                <a:gd name="T1" fmla="*/ 0 h 571"/>
                <a:gd name="T2" fmla="*/ 158 w 188"/>
                <a:gd name="T3" fmla="*/ 233 h 571"/>
                <a:gd name="T4" fmla="*/ 154 w 188"/>
                <a:gd name="T5" fmla="*/ 429 h 571"/>
                <a:gd name="T6" fmla="*/ 133 w 188"/>
                <a:gd name="T7" fmla="*/ 561 h 571"/>
                <a:gd name="T8" fmla="*/ 69 w 188"/>
                <a:gd name="T9" fmla="*/ 558 h 571"/>
                <a:gd name="T10" fmla="*/ 41 w 188"/>
                <a:gd name="T11" fmla="*/ 501 h 571"/>
                <a:gd name="T12" fmla="*/ 32 w 188"/>
                <a:gd name="T13" fmla="*/ 304 h 571"/>
                <a:gd name="T14" fmla="*/ 0 w 188"/>
                <a:gd name="T15" fmla="*/ 127 h 571"/>
                <a:gd name="T16" fmla="*/ 19 w 188"/>
                <a:gd name="T17" fmla="*/ 74 h 571"/>
                <a:gd name="T18" fmla="*/ 53 w 188"/>
                <a:gd name="T19" fmla="*/ 66 h 571"/>
                <a:gd name="T20" fmla="*/ 188 w 188"/>
                <a:gd name="T2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571">
                  <a:moveTo>
                    <a:pt x="188" y="0"/>
                  </a:moveTo>
                  <a:cubicBezTo>
                    <a:pt x="172" y="67"/>
                    <a:pt x="160" y="165"/>
                    <a:pt x="158" y="233"/>
                  </a:cubicBezTo>
                  <a:cubicBezTo>
                    <a:pt x="156" y="299"/>
                    <a:pt x="160" y="364"/>
                    <a:pt x="154" y="429"/>
                  </a:cubicBezTo>
                  <a:cubicBezTo>
                    <a:pt x="150" y="474"/>
                    <a:pt x="143" y="518"/>
                    <a:pt x="133" y="561"/>
                  </a:cubicBezTo>
                  <a:cubicBezTo>
                    <a:pt x="113" y="571"/>
                    <a:pt x="88" y="571"/>
                    <a:pt x="69" y="558"/>
                  </a:cubicBezTo>
                  <a:cubicBezTo>
                    <a:pt x="51" y="546"/>
                    <a:pt x="40" y="524"/>
                    <a:pt x="41" y="501"/>
                  </a:cubicBezTo>
                  <a:cubicBezTo>
                    <a:pt x="44" y="439"/>
                    <a:pt x="45" y="366"/>
                    <a:pt x="32" y="304"/>
                  </a:cubicBezTo>
                  <a:cubicBezTo>
                    <a:pt x="20" y="242"/>
                    <a:pt x="0" y="190"/>
                    <a:pt x="0" y="127"/>
                  </a:cubicBezTo>
                  <a:cubicBezTo>
                    <a:pt x="0" y="107"/>
                    <a:pt x="3" y="85"/>
                    <a:pt x="19" y="74"/>
                  </a:cubicBezTo>
                  <a:cubicBezTo>
                    <a:pt x="29" y="67"/>
                    <a:pt x="41" y="67"/>
                    <a:pt x="53" y="66"/>
                  </a:cubicBezTo>
                  <a:cubicBezTo>
                    <a:pt x="98" y="62"/>
                    <a:pt x="147" y="19"/>
                    <a:pt x="188" y="0"/>
                  </a:cubicBezTo>
                  <a:close/>
                </a:path>
              </a:pathLst>
            </a:custGeom>
            <a:solidFill>
              <a:srgbClr val="2E2D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3" name="Freeform 6"/>
            <p:cNvSpPr>
              <a:spLocks/>
            </p:cNvSpPr>
            <p:nvPr/>
          </p:nvSpPr>
          <p:spPr bwMode="auto">
            <a:xfrm>
              <a:off x="6696075" y="5394325"/>
              <a:ext cx="573088" cy="534987"/>
            </a:xfrm>
            <a:custGeom>
              <a:avLst/>
              <a:gdLst>
                <a:gd name="T0" fmla="*/ 38 w 165"/>
                <a:gd name="T1" fmla="*/ 97 h 154"/>
                <a:gd name="T2" fmla="*/ 83 w 165"/>
                <a:gd name="T3" fmla="*/ 125 h 154"/>
                <a:gd name="T4" fmla="*/ 105 w 165"/>
                <a:gd name="T5" fmla="*/ 146 h 154"/>
                <a:gd name="T6" fmla="*/ 145 w 165"/>
                <a:gd name="T7" fmla="*/ 149 h 154"/>
                <a:gd name="T8" fmla="*/ 165 w 165"/>
                <a:gd name="T9" fmla="*/ 138 h 154"/>
                <a:gd name="T10" fmla="*/ 165 w 165"/>
                <a:gd name="T11" fmla="*/ 95 h 154"/>
                <a:gd name="T12" fmla="*/ 162 w 165"/>
                <a:gd name="T13" fmla="*/ 94 h 154"/>
                <a:gd name="T14" fmla="*/ 100 w 165"/>
                <a:gd name="T15" fmla="*/ 89 h 154"/>
                <a:gd name="T16" fmla="*/ 72 w 165"/>
                <a:gd name="T17" fmla="*/ 32 h 154"/>
                <a:gd name="T18" fmla="*/ 72 w 165"/>
                <a:gd name="T19" fmla="*/ 22 h 154"/>
                <a:gd name="T20" fmla="*/ 16 w 165"/>
                <a:gd name="T21" fmla="*/ 1 h 154"/>
                <a:gd name="T22" fmla="*/ 8 w 165"/>
                <a:gd name="T23" fmla="*/ 1 h 154"/>
                <a:gd name="T24" fmla="*/ 3 w 165"/>
                <a:gd name="T25" fmla="*/ 8 h 154"/>
                <a:gd name="T26" fmla="*/ 5 w 165"/>
                <a:gd name="T27" fmla="*/ 48 h 154"/>
                <a:gd name="T28" fmla="*/ 5 w 165"/>
                <a:gd name="T29" fmla="*/ 52 h 154"/>
                <a:gd name="T30" fmla="*/ 38 w 165"/>
                <a:gd name="T31"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54">
                  <a:moveTo>
                    <a:pt x="38" y="97"/>
                  </a:moveTo>
                  <a:cubicBezTo>
                    <a:pt x="52" y="108"/>
                    <a:pt x="70" y="114"/>
                    <a:pt x="83" y="125"/>
                  </a:cubicBezTo>
                  <a:cubicBezTo>
                    <a:pt x="90" y="132"/>
                    <a:pt x="96" y="141"/>
                    <a:pt x="105" y="146"/>
                  </a:cubicBezTo>
                  <a:cubicBezTo>
                    <a:pt x="117" y="154"/>
                    <a:pt x="132" y="154"/>
                    <a:pt x="145" y="149"/>
                  </a:cubicBezTo>
                  <a:cubicBezTo>
                    <a:pt x="152" y="147"/>
                    <a:pt x="159" y="143"/>
                    <a:pt x="165" y="138"/>
                  </a:cubicBezTo>
                  <a:cubicBezTo>
                    <a:pt x="165" y="95"/>
                    <a:pt x="165" y="95"/>
                    <a:pt x="165" y="95"/>
                  </a:cubicBezTo>
                  <a:cubicBezTo>
                    <a:pt x="164" y="95"/>
                    <a:pt x="163" y="95"/>
                    <a:pt x="162" y="94"/>
                  </a:cubicBezTo>
                  <a:cubicBezTo>
                    <a:pt x="142" y="102"/>
                    <a:pt x="118" y="101"/>
                    <a:pt x="100" y="89"/>
                  </a:cubicBezTo>
                  <a:cubicBezTo>
                    <a:pt x="82" y="77"/>
                    <a:pt x="71" y="55"/>
                    <a:pt x="72" y="32"/>
                  </a:cubicBezTo>
                  <a:cubicBezTo>
                    <a:pt x="72" y="29"/>
                    <a:pt x="72" y="25"/>
                    <a:pt x="72" y="22"/>
                  </a:cubicBezTo>
                  <a:cubicBezTo>
                    <a:pt x="54" y="13"/>
                    <a:pt x="35" y="6"/>
                    <a:pt x="16" y="1"/>
                  </a:cubicBezTo>
                  <a:cubicBezTo>
                    <a:pt x="13" y="0"/>
                    <a:pt x="11" y="0"/>
                    <a:pt x="8" y="1"/>
                  </a:cubicBezTo>
                  <a:cubicBezTo>
                    <a:pt x="5" y="2"/>
                    <a:pt x="4" y="5"/>
                    <a:pt x="3" y="8"/>
                  </a:cubicBezTo>
                  <a:cubicBezTo>
                    <a:pt x="0" y="21"/>
                    <a:pt x="2" y="35"/>
                    <a:pt x="5" y="48"/>
                  </a:cubicBezTo>
                  <a:cubicBezTo>
                    <a:pt x="5" y="49"/>
                    <a:pt x="5" y="50"/>
                    <a:pt x="5" y="52"/>
                  </a:cubicBezTo>
                  <a:cubicBezTo>
                    <a:pt x="13" y="69"/>
                    <a:pt x="23" y="86"/>
                    <a:pt x="38" y="97"/>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4" name="Freeform 7"/>
            <p:cNvSpPr>
              <a:spLocks/>
            </p:cNvSpPr>
            <p:nvPr/>
          </p:nvSpPr>
          <p:spPr bwMode="auto">
            <a:xfrm>
              <a:off x="6711950" y="5575300"/>
              <a:ext cx="560388" cy="433387"/>
            </a:xfrm>
            <a:custGeom>
              <a:avLst/>
              <a:gdLst>
                <a:gd name="T0" fmla="*/ 160 w 161"/>
                <a:gd name="T1" fmla="*/ 86 h 125"/>
                <a:gd name="T2" fmla="*/ 140 w 161"/>
                <a:gd name="T3" fmla="*/ 97 h 125"/>
                <a:gd name="T4" fmla="*/ 100 w 161"/>
                <a:gd name="T5" fmla="*/ 94 h 125"/>
                <a:gd name="T6" fmla="*/ 78 w 161"/>
                <a:gd name="T7" fmla="*/ 73 h 125"/>
                <a:gd name="T8" fmla="*/ 33 w 161"/>
                <a:gd name="T9" fmla="*/ 45 h 125"/>
                <a:gd name="T10" fmla="*/ 0 w 161"/>
                <a:gd name="T11" fmla="*/ 0 h 125"/>
                <a:gd name="T12" fmla="*/ 19 w 161"/>
                <a:gd name="T13" fmla="*/ 45 h 125"/>
                <a:gd name="T14" fmla="*/ 61 w 161"/>
                <a:gd name="T15" fmla="*/ 72 h 125"/>
                <a:gd name="T16" fmla="*/ 73 w 161"/>
                <a:gd name="T17" fmla="*/ 83 h 125"/>
                <a:gd name="T18" fmla="*/ 78 w 161"/>
                <a:gd name="T19" fmla="*/ 95 h 125"/>
                <a:gd name="T20" fmla="*/ 94 w 161"/>
                <a:gd name="T21" fmla="*/ 113 h 125"/>
                <a:gd name="T22" fmla="*/ 146 w 161"/>
                <a:gd name="T23" fmla="*/ 118 h 125"/>
                <a:gd name="T24" fmla="*/ 156 w 161"/>
                <a:gd name="T25" fmla="*/ 111 h 125"/>
                <a:gd name="T26" fmla="*/ 160 w 161"/>
                <a:gd name="T27" fmla="*/ 99 h 125"/>
                <a:gd name="T28" fmla="*/ 160 w 161"/>
                <a:gd name="T29" fmla="*/ 8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125">
                  <a:moveTo>
                    <a:pt x="160" y="86"/>
                  </a:moveTo>
                  <a:cubicBezTo>
                    <a:pt x="154" y="91"/>
                    <a:pt x="147" y="95"/>
                    <a:pt x="140" y="97"/>
                  </a:cubicBezTo>
                  <a:cubicBezTo>
                    <a:pt x="127" y="102"/>
                    <a:pt x="112" y="102"/>
                    <a:pt x="100" y="94"/>
                  </a:cubicBezTo>
                  <a:cubicBezTo>
                    <a:pt x="91" y="89"/>
                    <a:pt x="85" y="80"/>
                    <a:pt x="78" y="73"/>
                  </a:cubicBezTo>
                  <a:cubicBezTo>
                    <a:pt x="65" y="62"/>
                    <a:pt x="47" y="56"/>
                    <a:pt x="33" y="45"/>
                  </a:cubicBezTo>
                  <a:cubicBezTo>
                    <a:pt x="18" y="34"/>
                    <a:pt x="8" y="17"/>
                    <a:pt x="0" y="0"/>
                  </a:cubicBezTo>
                  <a:cubicBezTo>
                    <a:pt x="3" y="16"/>
                    <a:pt x="7" y="33"/>
                    <a:pt x="19" y="45"/>
                  </a:cubicBezTo>
                  <a:cubicBezTo>
                    <a:pt x="30" y="57"/>
                    <a:pt x="47" y="63"/>
                    <a:pt x="61" y="72"/>
                  </a:cubicBezTo>
                  <a:cubicBezTo>
                    <a:pt x="65" y="75"/>
                    <a:pt x="70" y="78"/>
                    <a:pt x="73" y="83"/>
                  </a:cubicBezTo>
                  <a:cubicBezTo>
                    <a:pt x="75" y="87"/>
                    <a:pt x="76" y="91"/>
                    <a:pt x="78" y="95"/>
                  </a:cubicBezTo>
                  <a:cubicBezTo>
                    <a:pt x="81" y="103"/>
                    <a:pt x="87" y="109"/>
                    <a:pt x="94" y="113"/>
                  </a:cubicBezTo>
                  <a:cubicBezTo>
                    <a:pt x="109" y="123"/>
                    <a:pt x="129" y="125"/>
                    <a:pt x="146" y="118"/>
                  </a:cubicBezTo>
                  <a:cubicBezTo>
                    <a:pt x="150" y="116"/>
                    <a:pt x="154" y="114"/>
                    <a:pt x="156" y="111"/>
                  </a:cubicBezTo>
                  <a:cubicBezTo>
                    <a:pt x="159" y="107"/>
                    <a:pt x="161" y="103"/>
                    <a:pt x="160" y="99"/>
                  </a:cubicBezTo>
                  <a:lnTo>
                    <a:pt x="160" y="86"/>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5" name="Freeform 8"/>
            <p:cNvSpPr>
              <a:spLocks/>
            </p:cNvSpPr>
            <p:nvPr/>
          </p:nvSpPr>
          <p:spPr bwMode="auto">
            <a:xfrm>
              <a:off x="6261100" y="3848100"/>
              <a:ext cx="768350" cy="2171700"/>
            </a:xfrm>
            <a:custGeom>
              <a:avLst/>
              <a:gdLst>
                <a:gd name="T0" fmla="*/ 51 w 221"/>
                <a:gd name="T1" fmla="*/ 0 h 625"/>
                <a:gd name="T2" fmla="*/ 10 w 221"/>
                <a:gd name="T3" fmla="*/ 287 h 625"/>
                <a:gd name="T4" fmla="*/ 0 w 221"/>
                <a:gd name="T5" fmla="*/ 578 h 625"/>
                <a:gd name="T6" fmla="*/ 122 w 221"/>
                <a:gd name="T7" fmla="*/ 614 h 625"/>
                <a:gd name="T8" fmla="*/ 157 w 221"/>
                <a:gd name="T9" fmla="*/ 244 h 625"/>
                <a:gd name="T10" fmla="*/ 212 w 221"/>
                <a:gd name="T11" fmla="*/ 67 h 625"/>
                <a:gd name="T12" fmla="*/ 214 w 221"/>
                <a:gd name="T13" fmla="*/ 41 h 625"/>
                <a:gd name="T14" fmla="*/ 204 w 221"/>
                <a:gd name="T15" fmla="*/ 37 h 625"/>
                <a:gd name="T16" fmla="*/ 51 w 221"/>
                <a:gd name="T1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625">
                  <a:moveTo>
                    <a:pt x="51" y="0"/>
                  </a:moveTo>
                  <a:cubicBezTo>
                    <a:pt x="15" y="90"/>
                    <a:pt x="10" y="190"/>
                    <a:pt x="10" y="287"/>
                  </a:cubicBezTo>
                  <a:cubicBezTo>
                    <a:pt x="11" y="384"/>
                    <a:pt x="16" y="482"/>
                    <a:pt x="0" y="578"/>
                  </a:cubicBezTo>
                  <a:cubicBezTo>
                    <a:pt x="31" y="611"/>
                    <a:pt x="78" y="625"/>
                    <a:pt x="122" y="614"/>
                  </a:cubicBezTo>
                  <a:cubicBezTo>
                    <a:pt x="165" y="497"/>
                    <a:pt x="139" y="367"/>
                    <a:pt x="157" y="244"/>
                  </a:cubicBezTo>
                  <a:cubicBezTo>
                    <a:pt x="166" y="182"/>
                    <a:pt x="185" y="123"/>
                    <a:pt x="212" y="67"/>
                  </a:cubicBezTo>
                  <a:cubicBezTo>
                    <a:pt x="217" y="59"/>
                    <a:pt x="221" y="47"/>
                    <a:pt x="214" y="41"/>
                  </a:cubicBezTo>
                  <a:cubicBezTo>
                    <a:pt x="211" y="38"/>
                    <a:pt x="207" y="37"/>
                    <a:pt x="204" y="37"/>
                  </a:cubicBezTo>
                  <a:cubicBezTo>
                    <a:pt x="153" y="25"/>
                    <a:pt x="102" y="12"/>
                    <a:pt x="51" y="0"/>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6" name="Freeform 9"/>
            <p:cNvSpPr>
              <a:spLocks/>
            </p:cNvSpPr>
            <p:nvPr/>
          </p:nvSpPr>
          <p:spPr bwMode="auto">
            <a:xfrm>
              <a:off x="5808663" y="5859463"/>
              <a:ext cx="882650" cy="327025"/>
            </a:xfrm>
            <a:custGeom>
              <a:avLst/>
              <a:gdLst>
                <a:gd name="T0" fmla="*/ 73 w 254"/>
                <a:gd name="T1" fmla="*/ 86 h 94"/>
                <a:gd name="T2" fmla="*/ 174 w 254"/>
                <a:gd name="T3" fmla="*/ 92 h 94"/>
                <a:gd name="T4" fmla="*/ 226 w 254"/>
                <a:gd name="T5" fmla="*/ 87 h 94"/>
                <a:gd name="T6" fmla="*/ 253 w 254"/>
                <a:gd name="T7" fmla="*/ 78 h 94"/>
                <a:gd name="T8" fmla="*/ 253 w 254"/>
                <a:gd name="T9" fmla="*/ 57 h 94"/>
                <a:gd name="T10" fmla="*/ 247 w 254"/>
                <a:gd name="T11" fmla="*/ 36 h 94"/>
                <a:gd name="T12" fmla="*/ 130 w 254"/>
                <a:gd name="T13" fmla="*/ 0 h 94"/>
                <a:gd name="T14" fmla="*/ 45 w 254"/>
                <a:gd name="T15" fmla="*/ 5 h 94"/>
                <a:gd name="T16" fmla="*/ 21 w 254"/>
                <a:gd name="T17" fmla="*/ 8 h 94"/>
                <a:gd name="T18" fmla="*/ 6 w 254"/>
                <a:gd name="T19" fmla="*/ 23 h 94"/>
                <a:gd name="T20" fmla="*/ 0 w 254"/>
                <a:gd name="T21" fmla="*/ 36 h 94"/>
                <a:gd name="T22" fmla="*/ 73 w 254"/>
                <a:gd name="T23"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94">
                  <a:moveTo>
                    <a:pt x="73" y="86"/>
                  </a:moveTo>
                  <a:cubicBezTo>
                    <a:pt x="105" y="94"/>
                    <a:pt x="140" y="93"/>
                    <a:pt x="174" y="92"/>
                  </a:cubicBezTo>
                  <a:cubicBezTo>
                    <a:pt x="191" y="91"/>
                    <a:pt x="209" y="91"/>
                    <a:pt x="226" y="87"/>
                  </a:cubicBezTo>
                  <a:cubicBezTo>
                    <a:pt x="235" y="85"/>
                    <a:pt x="244" y="82"/>
                    <a:pt x="253" y="78"/>
                  </a:cubicBezTo>
                  <a:cubicBezTo>
                    <a:pt x="254" y="71"/>
                    <a:pt x="253" y="64"/>
                    <a:pt x="253" y="57"/>
                  </a:cubicBezTo>
                  <a:cubicBezTo>
                    <a:pt x="252" y="50"/>
                    <a:pt x="251" y="42"/>
                    <a:pt x="247" y="36"/>
                  </a:cubicBezTo>
                  <a:cubicBezTo>
                    <a:pt x="205" y="45"/>
                    <a:pt x="160" y="31"/>
                    <a:pt x="130" y="0"/>
                  </a:cubicBezTo>
                  <a:cubicBezTo>
                    <a:pt x="102" y="4"/>
                    <a:pt x="73" y="5"/>
                    <a:pt x="45" y="5"/>
                  </a:cubicBezTo>
                  <a:cubicBezTo>
                    <a:pt x="37" y="4"/>
                    <a:pt x="28" y="4"/>
                    <a:pt x="21" y="8"/>
                  </a:cubicBezTo>
                  <a:cubicBezTo>
                    <a:pt x="15" y="11"/>
                    <a:pt x="10" y="17"/>
                    <a:pt x="6" y="23"/>
                  </a:cubicBezTo>
                  <a:cubicBezTo>
                    <a:pt x="3" y="27"/>
                    <a:pt x="1" y="31"/>
                    <a:pt x="0" y="36"/>
                  </a:cubicBezTo>
                  <a:cubicBezTo>
                    <a:pt x="15" y="61"/>
                    <a:pt x="44" y="78"/>
                    <a:pt x="73" y="86"/>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7" name="Freeform 10"/>
            <p:cNvSpPr>
              <a:spLocks/>
            </p:cNvSpPr>
            <p:nvPr/>
          </p:nvSpPr>
          <p:spPr bwMode="auto">
            <a:xfrm>
              <a:off x="5802313" y="5984875"/>
              <a:ext cx="885825" cy="260350"/>
            </a:xfrm>
            <a:custGeom>
              <a:avLst/>
              <a:gdLst>
                <a:gd name="T0" fmla="*/ 228 w 255"/>
                <a:gd name="T1" fmla="*/ 51 h 75"/>
                <a:gd name="T2" fmla="*/ 176 w 255"/>
                <a:gd name="T3" fmla="*/ 56 h 75"/>
                <a:gd name="T4" fmla="*/ 75 w 255"/>
                <a:gd name="T5" fmla="*/ 50 h 75"/>
                <a:gd name="T6" fmla="*/ 2 w 255"/>
                <a:gd name="T7" fmla="*/ 0 h 75"/>
                <a:gd name="T8" fmla="*/ 1 w 255"/>
                <a:gd name="T9" fmla="*/ 4 h 75"/>
                <a:gd name="T10" fmla="*/ 14 w 255"/>
                <a:gd name="T11" fmla="*/ 28 h 75"/>
                <a:gd name="T12" fmla="*/ 102 w 255"/>
                <a:gd name="T13" fmla="*/ 66 h 75"/>
                <a:gd name="T14" fmla="*/ 180 w 255"/>
                <a:gd name="T15" fmla="*/ 61 h 75"/>
                <a:gd name="T16" fmla="*/ 180 w 255"/>
                <a:gd name="T17" fmla="*/ 73 h 75"/>
                <a:gd name="T18" fmla="*/ 216 w 255"/>
                <a:gd name="T19" fmla="*/ 75 h 75"/>
                <a:gd name="T20" fmla="*/ 248 w 255"/>
                <a:gd name="T21" fmla="*/ 62 h 75"/>
                <a:gd name="T22" fmla="*/ 255 w 255"/>
                <a:gd name="T23" fmla="*/ 42 h 75"/>
                <a:gd name="T24" fmla="*/ 228 w 255"/>
                <a:gd name="T2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75">
                  <a:moveTo>
                    <a:pt x="228" y="51"/>
                  </a:moveTo>
                  <a:cubicBezTo>
                    <a:pt x="211" y="55"/>
                    <a:pt x="193" y="55"/>
                    <a:pt x="176" y="56"/>
                  </a:cubicBezTo>
                  <a:cubicBezTo>
                    <a:pt x="142" y="57"/>
                    <a:pt x="107" y="58"/>
                    <a:pt x="75" y="50"/>
                  </a:cubicBezTo>
                  <a:cubicBezTo>
                    <a:pt x="46" y="42"/>
                    <a:pt x="17" y="25"/>
                    <a:pt x="2" y="0"/>
                  </a:cubicBezTo>
                  <a:cubicBezTo>
                    <a:pt x="1" y="1"/>
                    <a:pt x="1" y="2"/>
                    <a:pt x="1" y="4"/>
                  </a:cubicBezTo>
                  <a:cubicBezTo>
                    <a:pt x="0" y="13"/>
                    <a:pt x="7" y="21"/>
                    <a:pt x="14" y="28"/>
                  </a:cubicBezTo>
                  <a:cubicBezTo>
                    <a:pt x="37" y="51"/>
                    <a:pt x="70" y="65"/>
                    <a:pt x="102" y="66"/>
                  </a:cubicBezTo>
                  <a:cubicBezTo>
                    <a:pt x="128" y="67"/>
                    <a:pt x="154" y="60"/>
                    <a:pt x="180" y="61"/>
                  </a:cubicBezTo>
                  <a:cubicBezTo>
                    <a:pt x="180" y="73"/>
                    <a:pt x="180" y="73"/>
                    <a:pt x="180" y="73"/>
                  </a:cubicBezTo>
                  <a:cubicBezTo>
                    <a:pt x="192" y="73"/>
                    <a:pt x="204" y="75"/>
                    <a:pt x="216" y="75"/>
                  </a:cubicBezTo>
                  <a:cubicBezTo>
                    <a:pt x="228" y="74"/>
                    <a:pt x="240" y="71"/>
                    <a:pt x="248" y="62"/>
                  </a:cubicBezTo>
                  <a:cubicBezTo>
                    <a:pt x="252" y="56"/>
                    <a:pt x="254" y="49"/>
                    <a:pt x="255" y="42"/>
                  </a:cubicBezTo>
                  <a:cubicBezTo>
                    <a:pt x="246" y="46"/>
                    <a:pt x="237" y="49"/>
                    <a:pt x="228" y="51"/>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8" name="Freeform 11"/>
            <p:cNvSpPr>
              <a:spLocks/>
            </p:cNvSpPr>
            <p:nvPr/>
          </p:nvSpPr>
          <p:spPr bwMode="auto">
            <a:xfrm>
              <a:off x="6369050" y="1558925"/>
              <a:ext cx="1143000" cy="2535237"/>
            </a:xfrm>
            <a:custGeom>
              <a:avLst/>
              <a:gdLst>
                <a:gd name="T0" fmla="*/ 207 w 329"/>
                <a:gd name="T1" fmla="*/ 0 h 730"/>
                <a:gd name="T2" fmla="*/ 297 w 329"/>
                <a:gd name="T3" fmla="*/ 186 h 730"/>
                <a:gd name="T4" fmla="*/ 316 w 329"/>
                <a:gd name="T5" fmla="*/ 391 h 730"/>
                <a:gd name="T6" fmla="*/ 311 w 329"/>
                <a:gd name="T7" fmla="*/ 531 h 730"/>
                <a:gd name="T8" fmla="*/ 328 w 329"/>
                <a:gd name="T9" fmla="*/ 633 h 730"/>
                <a:gd name="T10" fmla="*/ 303 w 329"/>
                <a:gd name="T11" fmla="*/ 650 h 730"/>
                <a:gd name="T12" fmla="*/ 198 w 329"/>
                <a:gd name="T13" fmla="*/ 725 h 730"/>
                <a:gd name="T14" fmla="*/ 138 w 329"/>
                <a:gd name="T15" fmla="*/ 722 h 730"/>
                <a:gd name="T16" fmla="*/ 85 w 329"/>
                <a:gd name="T17" fmla="*/ 710 h 730"/>
                <a:gd name="T18" fmla="*/ 41 w 329"/>
                <a:gd name="T19" fmla="*/ 692 h 730"/>
                <a:gd name="T20" fmla="*/ 0 w 329"/>
                <a:gd name="T21" fmla="*/ 642 h 730"/>
                <a:gd name="T22" fmla="*/ 47 w 329"/>
                <a:gd name="T23" fmla="*/ 519 h 730"/>
                <a:gd name="T24" fmla="*/ 44 w 329"/>
                <a:gd name="T25" fmla="*/ 379 h 730"/>
                <a:gd name="T26" fmla="*/ 43 w 329"/>
                <a:gd name="T27" fmla="*/ 281 h 730"/>
                <a:gd name="T28" fmla="*/ 60 w 329"/>
                <a:gd name="T29" fmla="*/ 182 h 730"/>
                <a:gd name="T30" fmla="*/ 124 w 329"/>
                <a:gd name="T31" fmla="*/ 85 h 730"/>
                <a:gd name="T32" fmla="*/ 207 w 329"/>
                <a:gd name="T33"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730">
                  <a:moveTo>
                    <a:pt x="207" y="0"/>
                  </a:moveTo>
                  <a:cubicBezTo>
                    <a:pt x="250" y="54"/>
                    <a:pt x="279" y="119"/>
                    <a:pt x="297" y="186"/>
                  </a:cubicBezTo>
                  <a:cubicBezTo>
                    <a:pt x="314" y="252"/>
                    <a:pt x="319" y="322"/>
                    <a:pt x="316" y="391"/>
                  </a:cubicBezTo>
                  <a:cubicBezTo>
                    <a:pt x="314" y="438"/>
                    <a:pt x="312" y="484"/>
                    <a:pt x="311" y="531"/>
                  </a:cubicBezTo>
                  <a:cubicBezTo>
                    <a:pt x="311" y="554"/>
                    <a:pt x="329" y="624"/>
                    <a:pt x="328" y="633"/>
                  </a:cubicBezTo>
                  <a:cubicBezTo>
                    <a:pt x="326" y="642"/>
                    <a:pt x="308" y="643"/>
                    <a:pt x="303" y="650"/>
                  </a:cubicBezTo>
                  <a:cubicBezTo>
                    <a:pt x="293" y="662"/>
                    <a:pt x="225" y="718"/>
                    <a:pt x="198" y="725"/>
                  </a:cubicBezTo>
                  <a:cubicBezTo>
                    <a:pt x="178" y="730"/>
                    <a:pt x="158" y="726"/>
                    <a:pt x="138" y="722"/>
                  </a:cubicBezTo>
                  <a:cubicBezTo>
                    <a:pt x="121" y="718"/>
                    <a:pt x="103" y="715"/>
                    <a:pt x="85" y="710"/>
                  </a:cubicBezTo>
                  <a:cubicBezTo>
                    <a:pt x="70" y="706"/>
                    <a:pt x="54" y="701"/>
                    <a:pt x="41" y="692"/>
                  </a:cubicBezTo>
                  <a:cubicBezTo>
                    <a:pt x="28" y="683"/>
                    <a:pt x="3" y="658"/>
                    <a:pt x="0" y="642"/>
                  </a:cubicBezTo>
                  <a:cubicBezTo>
                    <a:pt x="20" y="600"/>
                    <a:pt x="44" y="566"/>
                    <a:pt x="47" y="519"/>
                  </a:cubicBezTo>
                  <a:cubicBezTo>
                    <a:pt x="50" y="472"/>
                    <a:pt x="47" y="426"/>
                    <a:pt x="44" y="379"/>
                  </a:cubicBezTo>
                  <a:cubicBezTo>
                    <a:pt x="42" y="345"/>
                    <a:pt x="44" y="315"/>
                    <a:pt x="43" y="281"/>
                  </a:cubicBezTo>
                  <a:cubicBezTo>
                    <a:pt x="43" y="247"/>
                    <a:pt x="46" y="213"/>
                    <a:pt x="60" y="182"/>
                  </a:cubicBezTo>
                  <a:cubicBezTo>
                    <a:pt x="76" y="147"/>
                    <a:pt x="98" y="114"/>
                    <a:pt x="124" y="85"/>
                  </a:cubicBezTo>
                  <a:cubicBezTo>
                    <a:pt x="151" y="57"/>
                    <a:pt x="181" y="28"/>
                    <a:pt x="207" y="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9" name="Freeform 12"/>
            <p:cNvSpPr>
              <a:spLocks/>
            </p:cNvSpPr>
            <p:nvPr/>
          </p:nvSpPr>
          <p:spPr bwMode="auto">
            <a:xfrm>
              <a:off x="6524625" y="1558925"/>
              <a:ext cx="630238" cy="841375"/>
            </a:xfrm>
            <a:custGeom>
              <a:avLst/>
              <a:gdLst>
                <a:gd name="T0" fmla="*/ 76 w 181"/>
                <a:gd name="T1" fmla="*/ 127 h 242"/>
                <a:gd name="T2" fmla="*/ 78 w 181"/>
                <a:gd name="T3" fmla="*/ 108 h 242"/>
                <a:gd name="T4" fmla="*/ 181 w 181"/>
                <a:gd name="T5" fmla="*/ 26 h 242"/>
                <a:gd name="T6" fmla="*/ 162 w 181"/>
                <a:gd name="T7" fmla="*/ 0 h 242"/>
                <a:gd name="T8" fmla="*/ 79 w 181"/>
                <a:gd name="T9" fmla="*/ 85 h 242"/>
                <a:gd name="T10" fmla="*/ 15 w 181"/>
                <a:gd name="T11" fmla="*/ 182 h 242"/>
                <a:gd name="T12" fmla="*/ 0 w 181"/>
                <a:gd name="T13" fmla="*/ 242 h 242"/>
                <a:gd name="T14" fmla="*/ 40 w 181"/>
                <a:gd name="T15" fmla="*/ 158 h 242"/>
                <a:gd name="T16" fmla="*/ 76 w 181"/>
                <a:gd name="T17" fmla="*/ 12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42">
                  <a:moveTo>
                    <a:pt x="76" y="127"/>
                  </a:moveTo>
                  <a:cubicBezTo>
                    <a:pt x="77" y="121"/>
                    <a:pt x="78" y="114"/>
                    <a:pt x="78" y="108"/>
                  </a:cubicBezTo>
                  <a:cubicBezTo>
                    <a:pt x="90" y="97"/>
                    <a:pt x="149" y="55"/>
                    <a:pt x="181" y="26"/>
                  </a:cubicBezTo>
                  <a:cubicBezTo>
                    <a:pt x="175" y="17"/>
                    <a:pt x="169" y="8"/>
                    <a:pt x="162" y="0"/>
                  </a:cubicBezTo>
                  <a:cubicBezTo>
                    <a:pt x="136" y="28"/>
                    <a:pt x="106" y="57"/>
                    <a:pt x="79" y="85"/>
                  </a:cubicBezTo>
                  <a:cubicBezTo>
                    <a:pt x="53" y="114"/>
                    <a:pt x="31" y="147"/>
                    <a:pt x="15" y="182"/>
                  </a:cubicBezTo>
                  <a:cubicBezTo>
                    <a:pt x="6" y="201"/>
                    <a:pt x="2" y="221"/>
                    <a:pt x="0" y="242"/>
                  </a:cubicBezTo>
                  <a:cubicBezTo>
                    <a:pt x="10" y="212"/>
                    <a:pt x="22" y="184"/>
                    <a:pt x="40" y="158"/>
                  </a:cubicBezTo>
                  <a:cubicBezTo>
                    <a:pt x="49" y="145"/>
                    <a:pt x="61" y="132"/>
                    <a:pt x="76" y="127"/>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0" name="Freeform 13"/>
            <p:cNvSpPr>
              <a:spLocks/>
            </p:cNvSpPr>
            <p:nvPr/>
          </p:nvSpPr>
          <p:spPr bwMode="auto">
            <a:xfrm>
              <a:off x="6737350" y="2097088"/>
              <a:ext cx="601663" cy="1719262"/>
            </a:xfrm>
            <a:custGeom>
              <a:avLst/>
              <a:gdLst>
                <a:gd name="T0" fmla="*/ 173 w 173"/>
                <a:gd name="T1" fmla="*/ 65 h 495"/>
                <a:gd name="T2" fmla="*/ 93 w 173"/>
                <a:gd name="T3" fmla="*/ 493 h 495"/>
                <a:gd name="T4" fmla="*/ 0 w 173"/>
                <a:gd name="T5" fmla="*/ 478 h 495"/>
                <a:gd name="T6" fmla="*/ 19 w 173"/>
                <a:gd name="T7" fmla="*/ 368 h 495"/>
                <a:gd name="T8" fmla="*/ 21 w 173"/>
                <a:gd name="T9" fmla="*/ 11 h 495"/>
                <a:gd name="T10" fmla="*/ 173 w 173"/>
                <a:gd name="T11" fmla="*/ 65 h 495"/>
              </a:gdLst>
              <a:ahLst/>
              <a:cxnLst>
                <a:cxn ang="0">
                  <a:pos x="T0" y="T1"/>
                </a:cxn>
                <a:cxn ang="0">
                  <a:pos x="T2" y="T3"/>
                </a:cxn>
                <a:cxn ang="0">
                  <a:pos x="T4" y="T5"/>
                </a:cxn>
                <a:cxn ang="0">
                  <a:pos x="T6" y="T7"/>
                </a:cxn>
                <a:cxn ang="0">
                  <a:pos x="T8" y="T9"/>
                </a:cxn>
                <a:cxn ang="0">
                  <a:pos x="T10" y="T11"/>
                </a:cxn>
              </a:cxnLst>
              <a:rect l="0" t="0" r="r" b="b"/>
              <a:pathLst>
                <a:path w="173" h="495">
                  <a:moveTo>
                    <a:pt x="173" y="65"/>
                  </a:moveTo>
                  <a:cubicBezTo>
                    <a:pt x="119" y="199"/>
                    <a:pt x="129" y="353"/>
                    <a:pt x="93" y="493"/>
                  </a:cubicBezTo>
                  <a:cubicBezTo>
                    <a:pt x="61" y="495"/>
                    <a:pt x="29" y="490"/>
                    <a:pt x="0" y="478"/>
                  </a:cubicBezTo>
                  <a:cubicBezTo>
                    <a:pt x="3" y="441"/>
                    <a:pt x="13" y="406"/>
                    <a:pt x="19" y="368"/>
                  </a:cubicBezTo>
                  <a:cubicBezTo>
                    <a:pt x="36" y="250"/>
                    <a:pt x="37" y="129"/>
                    <a:pt x="21" y="11"/>
                  </a:cubicBezTo>
                  <a:cubicBezTo>
                    <a:pt x="76" y="0"/>
                    <a:pt x="137" y="21"/>
                    <a:pt x="173" y="65"/>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1" name="Freeform 14"/>
            <p:cNvSpPr>
              <a:spLocks/>
            </p:cNvSpPr>
            <p:nvPr/>
          </p:nvSpPr>
          <p:spPr bwMode="auto">
            <a:xfrm>
              <a:off x="6497638" y="4397375"/>
              <a:ext cx="96838" cy="184150"/>
            </a:xfrm>
            <a:custGeom>
              <a:avLst/>
              <a:gdLst>
                <a:gd name="T0" fmla="*/ 0 w 61"/>
                <a:gd name="T1" fmla="*/ 0 h 116"/>
                <a:gd name="T2" fmla="*/ 0 w 61"/>
                <a:gd name="T3" fmla="*/ 30 h 116"/>
                <a:gd name="T4" fmla="*/ 0 w 61"/>
                <a:gd name="T5" fmla="*/ 81 h 116"/>
                <a:gd name="T6" fmla="*/ 61 w 61"/>
                <a:gd name="T7" fmla="*/ 116 h 116"/>
                <a:gd name="T8" fmla="*/ 61 w 61"/>
                <a:gd name="T9" fmla="*/ 74 h 116"/>
                <a:gd name="T10" fmla="*/ 61 w 61"/>
                <a:gd name="T11" fmla="*/ 33 h 116"/>
                <a:gd name="T12" fmla="*/ 0 w 61"/>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1" h="116">
                  <a:moveTo>
                    <a:pt x="0" y="0"/>
                  </a:moveTo>
                  <a:lnTo>
                    <a:pt x="0" y="30"/>
                  </a:lnTo>
                  <a:lnTo>
                    <a:pt x="0" y="81"/>
                  </a:lnTo>
                  <a:lnTo>
                    <a:pt x="61" y="116"/>
                  </a:lnTo>
                  <a:lnTo>
                    <a:pt x="61" y="74"/>
                  </a:lnTo>
                  <a:lnTo>
                    <a:pt x="61" y="33"/>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2" name="Freeform 15"/>
            <p:cNvSpPr>
              <a:spLocks/>
            </p:cNvSpPr>
            <p:nvPr/>
          </p:nvSpPr>
          <p:spPr bwMode="auto">
            <a:xfrm>
              <a:off x="6904038" y="4629150"/>
              <a:ext cx="93663" cy="184150"/>
            </a:xfrm>
            <a:custGeom>
              <a:avLst/>
              <a:gdLst>
                <a:gd name="T0" fmla="*/ 0 w 59"/>
                <a:gd name="T1" fmla="*/ 0 h 116"/>
                <a:gd name="T2" fmla="*/ 0 w 59"/>
                <a:gd name="T3" fmla="*/ 40 h 116"/>
                <a:gd name="T4" fmla="*/ 0 w 59"/>
                <a:gd name="T5" fmla="*/ 84 h 116"/>
                <a:gd name="T6" fmla="*/ 59 w 59"/>
                <a:gd name="T7" fmla="*/ 116 h 116"/>
                <a:gd name="T8" fmla="*/ 59 w 59"/>
                <a:gd name="T9" fmla="*/ 68 h 116"/>
                <a:gd name="T10" fmla="*/ 59 w 59"/>
                <a:gd name="T11" fmla="*/ 35 h 116"/>
                <a:gd name="T12" fmla="*/ 0 w 59"/>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59" h="116">
                  <a:moveTo>
                    <a:pt x="0" y="0"/>
                  </a:moveTo>
                  <a:lnTo>
                    <a:pt x="0" y="40"/>
                  </a:lnTo>
                  <a:lnTo>
                    <a:pt x="0" y="84"/>
                  </a:lnTo>
                  <a:lnTo>
                    <a:pt x="59" y="116"/>
                  </a:lnTo>
                  <a:lnTo>
                    <a:pt x="59" y="68"/>
                  </a:lnTo>
                  <a:lnTo>
                    <a:pt x="59" y="35"/>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3" name="Freeform 16"/>
            <p:cNvSpPr>
              <a:spLocks/>
            </p:cNvSpPr>
            <p:nvPr/>
          </p:nvSpPr>
          <p:spPr bwMode="auto">
            <a:xfrm>
              <a:off x="6326188" y="3944938"/>
              <a:ext cx="849313" cy="847725"/>
            </a:xfrm>
            <a:custGeom>
              <a:avLst/>
              <a:gdLst>
                <a:gd name="T0" fmla="*/ 30 w 244"/>
                <a:gd name="T1" fmla="*/ 10 h 244"/>
                <a:gd name="T2" fmla="*/ 0 w 244"/>
                <a:gd name="T3" fmla="*/ 27 h 244"/>
                <a:gd name="T4" fmla="*/ 0 w 244"/>
                <a:gd name="T5" fmla="*/ 104 h 244"/>
                <a:gd name="T6" fmla="*/ 49 w 244"/>
                <a:gd name="T7" fmla="*/ 144 h 244"/>
                <a:gd name="T8" fmla="*/ 49 w 244"/>
                <a:gd name="T9" fmla="*/ 130 h 244"/>
                <a:gd name="T10" fmla="*/ 77 w 244"/>
                <a:gd name="T11" fmla="*/ 145 h 244"/>
                <a:gd name="T12" fmla="*/ 77 w 244"/>
                <a:gd name="T13" fmla="*/ 164 h 244"/>
                <a:gd name="T14" fmla="*/ 121 w 244"/>
                <a:gd name="T15" fmla="*/ 192 h 244"/>
                <a:gd name="T16" fmla="*/ 166 w 244"/>
                <a:gd name="T17" fmla="*/ 215 h 244"/>
                <a:gd name="T18" fmla="*/ 166 w 244"/>
                <a:gd name="T19" fmla="*/ 197 h 244"/>
                <a:gd name="T20" fmla="*/ 193 w 244"/>
                <a:gd name="T21" fmla="*/ 213 h 244"/>
                <a:gd name="T22" fmla="*/ 193 w 244"/>
                <a:gd name="T23" fmla="*/ 228 h 244"/>
                <a:gd name="T24" fmla="*/ 243 w 244"/>
                <a:gd name="T25" fmla="*/ 244 h 244"/>
                <a:gd name="T26" fmla="*/ 243 w 244"/>
                <a:gd name="T27" fmla="*/ 168 h 244"/>
                <a:gd name="T28" fmla="*/ 214 w 244"/>
                <a:gd name="T29" fmla="*/ 116 h 244"/>
                <a:gd name="T30" fmla="*/ 30 w 244"/>
                <a:gd name="T31" fmla="*/ 1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44">
                  <a:moveTo>
                    <a:pt x="30" y="10"/>
                  </a:moveTo>
                  <a:cubicBezTo>
                    <a:pt x="13" y="0"/>
                    <a:pt x="0" y="8"/>
                    <a:pt x="0" y="27"/>
                  </a:cubicBezTo>
                  <a:cubicBezTo>
                    <a:pt x="0" y="104"/>
                    <a:pt x="0" y="104"/>
                    <a:pt x="0" y="104"/>
                  </a:cubicBezTo>
                  <a:cubicBezTo>
                    <a:pt x="15" y="117"/>
                    <a:pt x="32" y="131"/>
                    <a:pt x="49" y="144"/>
                  </a:cubicBezTo>
                  <a:cubicBezTo>
                    <a:pt x="49" y="130"/>
                    <a:pt x="49" y="130"/>
                    <a:pt x="49" y="130"/>
                  </a:cubicBezTo>
                  <a:cubicBezTo>
                    <a:pt x="77" y="145"/>
                    <a:pt x="77" y="145"/>
                    <a:pt x="77" y="145"/>
                  </a:cubicBezTo>
                  <a:cubicBezTo>
                    <a:pt x="77" y="164"/>
                    <a:pt x="77" y="164"/>
                    <a:pt x="77" y="164"/>
                  </a:cubicBezTo>
                  <a:cubicBezTo>
                    <a:pt x="91" y="174"/>
                    <a:pt x="106" y="183"/>
                    <a:pt x="121" y="192"/>
                  </a:cubicBezTo>
                  <a:cubicBezTo>
                    <a:pt x="137" y="201"/>
                    <a:pt x="151" y="209"/>
                    <a:pt x="166" y="215"/>
                  </a:cubicBezTo>
                  <a:cubicBezTo>
                    <a:pt x="166" y="197"/>
                    <a:pt x="166" y="197"/>
                    <a:pt x="166" y="197"/>
                  </a:cubicBezTo>
                  <a:cubicBezTo>
                    <a:pt x="193" y="213"/>
                    <a:pt x="193" y="213"/>
                    <a:pt x="193" y="213"/>
                  </a:cubicBezTo>
                  <a:cubicBezTo>
                    <a:pt x="193" y="228"/>
                    <a:pt x="193" y="228"/>
                    <a:pt x="193" y="228"/>
                  </a:cubicBezTo>
                  <a:cubicBezTo>
                    <a:pt x="211" y="235"/>
                    <a:pt x="228" y="240"/>
                    <a:pt x="243" y="244"/>
                  </a:cubicBezTo>
                  <a:cubicBezTo>
                    <a:pt x="243" y="168"/>
                    <a:pt x="243" y="168"/>
                    <a:pt x="243" y="168"/>
                  </a:cubicBezTo>
                  <a:cubicBezTo>
                    <a:pt x="244" y="149"/>
                    <a:pt x="230" y="125"/>
                    <a:pt x="214" y="116"/>
                  </a:cubicBezTo>
                  <a:lnTo>
                    <a:pt x="30" y="10"/>
                  </a:lnTo>
                  <a:close/>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4" name="Freeform 17"/>
            <p:cNvSpPr>
              <a:spLocks/>
            </p:cNvSpPr>
            <p:nvPr/>
          </p:nvSpPr>
          <p:spPr bwMode="auto">
            <a:xfrm>
              <a:off x="6323013" y="4306888"/>
              <a:ext cx="849313" cy="774700"/>
            </a:xfrm>
            <a:custGeom>
              <a:avLst/>
              <a:gdLst>
                <a:gd name="T0" fmla="*/ 244 w 244"/>
                <a:gd name="T1" fmla="*/ 140 h 223"/>
                <a:gd name="T2" fmla="*/ 194 w 244"/>
                <a:gd name="T3" fmla="*/ 124 h 223"/>
                <a:gd name="T4" fmla="*/ 194 w 244"/>
                <a:gd name="T5" fmla="*/ 146 h 223"/>
                <a:gd name="T6" fmla="*/ 167 w 244"/>
                <a:gd name="T7" fmla="*/ 131 h 223"/>
                <a:gd name="T8" fmla="*/ 167 w 244"/>
                <a:gd name="T9" fmla="*/ 111 h 223"/>
                <a:gd name="T10" fmla="*/ 122 w 244"/>
                <a:gd name="T11" fmla="*/ 88 h 223"/>
                <a:gd name="T12" fmla="*/ 78 w 244"/>
                <a:gd name="T13" fmla="*/ 60 h 223"/>
                <a:gd name="T14" fmla="*/ 78 w 244"/>
                <a:gd name="T15" fmla="*/ 79 h 223"/>
                <a:gd name="T16" fmla="*/ 50 w 244"/>
                <a:gd name="T17" fmla="*/ 63 h 223"/>
                <a:gd name="T18" fmla="*/ 50 w 244"/>
                <a:gd name="T19" fmla="*/ 40 h 223"/>
                <a:gd name="T20" fmla="*/ 1 w 244"/>
                <a:gd name="T21" fmla="*/ 0 h 223"/>
                <a:gd name="T22" fmla="*/ 0 w 244"/>
                <a:gd name="T23" fmla="*/ 56 h 223"/>
                <a:gd name="T24" fmla="*/ 30 w 244"/>
                <a:gd name="T25" fmla="*/ 108 h 223"/>
                <a:gd name="T26" fmla="*/ 214 w 244"/>
                <a:gd name="T27" fmla="*/ 214 h 223"/>
                <a:gd name="T28" fmla="*/ 244 w 244"/>
                <a:gd name="T29" fmla="*/ 197 h 223"/>
                <a:gd name="T30" fmla="*/ 244 w 244"/>
                <a:gd name="T31" fmla="*/ 14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23">
                  <a:moveTo>
                    <a:pt x="244" y="140"/>
                  </a:moveTo>
                  <a:cubicBezTo>
                    <a:pt x="229" y="136"/>
                    <a:pt x="212" y="131"/>
                    <a:pt x="194" y="124"/>
                  </a:cubicBezTo>
                  <a:cubicBezTo>
                    <a:pt x="194" y="146"/>
                    <a:pt x="194" y="146"/>
                    <a:pt x="194" y="146"/>
                  </a:cubicBezTo>
                  <a:cubicBezTo>
                    <a:pt x="167" y="131"/>
                    <a:pt x="167" y="131"/>
                    <a:pt x="167" y="131"/>
                  </a:cubicBezTo>
                  <a:cubicBezTo>
                    <a:pt x="167" y="111"/>
                    <a:pt x="167" y="111"/>
                    <a:pt x="167" y="111"/>
                  </a:cubicBezTo>
                  <a:cubicBezTo>
                    <a:pt x="152" y="105"/>
                    <a:pt x="138" y="97"/>
                    <a:pt x="122" y="88"/>
                  </a:cubicBezTo>
                  <a:cubicBezTo>
                    <a:pt x="107" y="79"/>
                    <a:pt x="92" y="70"/>
                    <a:pt x="78" y="60"/>
                  </a:cubicBezTo>
                  <a:cubicBezTo>
                    <a:pt x="78" y="79"/>
                    <a:pt x="78" y="79"/>
                    <a:pt x="78" y="79"/>
                  </a:cubicBezTo>
                  <a:cubicBezTo>
                    <a:pt x="50" y="63"/>
                    <a:pt x="50" y="63"/>
                    <a:pt x="50" y="63"/>
                  </a:cubicBezTo>
                  <a:cubicBezTo>
                    <a:pt x="50" y="40"/>
                    <a:pt x="50" y="40"/>
                    <a:pt x="50" y="40"/>
                  </a:cubicBezTo>
                  <a:cubicBezTo>
                    <a:pt x="33" y="27"/>
                    <a:pt x="16" y="13"/>
                    <a:pt x="1" y="0"/>
                  </a:cubicBezTo>
                  <a:cubicBezTo>
                    <a:pt x="0" y="56"/>
                    <a:pt x="0" y="56"/>
                    <a:pt x="0" y="56"/>
                  </a:cubicBezTo>
                  <a:cubicBezTo>
                    <a:pt x="0" y="75"/>
                    <a:pt x="14" y="98"/>
                    <a:pt x="30" y="108"/>
                  </a:cubicBezTo>
                  <a:cubicBezTo>
                    <a:pt x="214" y="214"/>
                    <a:pt x="214" y="214"/>
                    <a:pt x="214" y="214"/>
                  </a:cubicBezTo>
                  <a:cubicBezTo>
                    <a:pt x="231" y="223"/>
                    <a:pt x="244" y="216"/>
                    <a:pt x="244" y="197"/>
                  </a:cubicBezTo>
                  <a:lnTo>
                    <a:pt x="244" y="140"/>
                  </a:ln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5" name="Freeform 18"/>
            <p:cNvSpPr>
              <a:spLocks/>
            </p:cNvSpPr>
            <p:nvPr/>
          </p:nvSpPr>
          <p:spPr bwMode="auto">
            <a:xfrm>
              <a:off x="6354763" y="3859213"/>
              <a:ext cx="998538" cy="1198562"/>
            </a:xfrm>
            <a:custGeom>
              <a:avLst/>
              <a:gdLst>
                <a:gd name="T0" fmla="*/ 52 w 287"/>
                <a:gd name="T1" fmla="*/ 3 h 345"/>
                <a:gd name="T2" fmla="*/ 73 w 287"/>
                <a:gd name="T3" fmla="*/ 5 h 345"/>
                <a:gd name="T4" fmla="*/ 257 w 287"/>
                <a:gd name="T5" fmla="*/ 111 h 345"/>
                <a:gd name="T6" fmla="*/ 287 w 287"/>
                <a:gd name="T7" fmla="*/ 163 h 345"/>
                <a:gd name="T8" fmla="*/ 287 w 287"/>
                <a:gd name="T9" fmla="*/ 296 h 345"/>
                <a:gd name="T10" fmla="*/ 278 w 287"/>
                <a:gd name="T11" fmla="*/ 315 h 345"/>
                <a:gd name="T12" fmla="*/ 226 w 287"/>
                <a:gd name="T13" fmla="*/ 345 h 345"/>
                <a:gd name="T14" fmla="*/ 235 w 287"/>
                <a:gd name="T15" fmla="*/ 326 h 345"/>
                <a:gd name="T16" fmla="*/ 235 w 287"/>
                <a:gd name="T17" fmla="*/ 193 h 345"/>
                <a:gd name="T18" fmla="*/ 206 w 287"/>
                <a:gd name="T19" fmla="*/ 141 h 345"/>
                <a:gd name="T20" fmla="*/ 22 w 287"/>
                <a:gd name="T21" fmla="*/ 35 h 345"/>
                <a:gd name="T22" fmla="*/ 0 w 287"/>
                <a:gd name="T23" fmla="*/ 33 h 345"/>
                <a:gd name="T24" fmla="*/ 52 w 287"/>
                <a:gd name="T25" fmla="*/ 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345">
                  <a:moveTo>
                    <a:pt x="52" y="3"/>
                  </a:moveTo>
                  <a:cubicBezTo>
                    <a:pt x="57" y="0"/>
                    <a:pt x="65" y="0"/>
                    <a:pt x="73" y="5"/>
                  </a:cubicBezTo>
                  <a:cubicBezTo>
                    <a:pt x="257" y="111"/>
                    <a:pt x="257" y="111"/>
                    <a:pt x="257" y="111"/>
                  </a:cubicBezTo>
                  <a:cubicBezTo>
                    <a:pt x="274" y="120"/>
                    <a:pt x="287" y="144"/>
                    <a:pt x="287" y="163"/>
                  </a:cubicBezTo>
                  <a:cubicBezTo>
                    <a:pt x="287" y="296"/>
                    <a:pt x="287" y="296"/>
                    <a:pt x="287" y="296"/>
                  </a:cubicBezTo>
                  <a:cubicBezTo>
                    <a:pt x="287" y="305"/>
                    <a:pt x="283" y="312"/>
                    <a:pt x="278" y="315"/>
                  </a:cubicBezTo>
                  <a:cubicBezTo>
                    <a:pt x="226" y="345"/>
                    <a:pt x="226" y="345"/>
                    <a:pt x="226" y="345"/>
                  </a:cubicBezTo>
                  <a:cubicBezTo>
                    <a:pt x="232" y="342"/>
                    <a:pt x="235" y="335"/>
                    <a:pt x="235" y="326"/>
                  </a:cubicBezTo>
                  <a:cubicBezTo>
                    <a:pt x="235" y="193"/>
                    <a:pt x="235" y="193"/>
                    <a:pt x="235" y="193"/>
                  </a:cubicBezTo>
                  <a:cubicBezTo>
                    <a:pt x="236" y="174"/>
                    <a:pt x="222" y="150"/>
                    <a:pt x="206" y="141"/>
                  </a:cubicBezTo>
                  <a:cubicBezTo>
                    <a:pt x="22" y="35"/>
                    <a:pt x="22" y="35"/>
                    <a:pt x="22" y="35"/>
                  </a:cubicBezTo>
                  <a:cubicBezTo>
                    <a:pt x="13" y="30"/>
                    <a:pt x="6" y="30"/>
                    <a:pt x="0" y="33"/>
                  </a:cubicBezTo>
                  <a:lnTo>
                    <a:pt x="52" y="3"/>
                  </a:ln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6" name="Freeform 19"/>
            <p:cNvSpPr>
              <a:spLocks/>
            </p:cNvSpPr>
            <p:nvPr/>
          </p:nvSpPr>
          <p:spPr bwMode="auto">
            <a:xfrm>
              <a:off x="6723063" y="3976688"/>
              <a:ext cx="73025" cy="117475"/>
            </a:xfrm>
            <a:custGeom>
              <a:avLst/>
              <a:gdLst>
                <a:gd name="T0" fmla="*/ 1 w 21"/>
                <a:gd name="T1" fmla="*/ 17 h 34"/>
                <a:gd name="T2" fmla="*/ 2 w 21"/>
                <a:gd name="T3" fmla="*/ 13 h 34"/>
                <a:gd name="T4" fmla="*/ 4 w 21"/>
                <a:gd name="T5" fmla="*/ 10 h 34"/>
                <a:gd name="T6" fmla="*/ 6 w 21"/>
                <a:gd name="T7" fmla="*/ 8 h 34"/>
                <a:gd name="T8" fmla="*/ 21 w 21"/>
                <a:gd name="T9" fmla="*/ 0 h 34"/>
                <a:gd name="T10" fmla="*/ 19 w 21"/>
                <a:gd name="T11" fmla="*/ 2 h 34"/>
                <a:gd name="T12" fmla="*/ 17 w 21"/>
                <a:gd name="T13" fmla="*/ 4 h 34"/>
                <a:gd name="T14" fmla="*/ 16 w 21"/>
                <a:gd name="T15" fmla="*/ 8 h 34"/>
                <a:gd name="T16" fmla="*/ 15 w 21"/>
                <a:gd name="T17" fmla="*/ 12 h 34"/>
                <a:gd name="T18" fmla="*/ 15 w 21"/>
                <a:gd name="T19" fmla="*/ 25 h 34"/>
                <a:gd name="T20" fmla="*/ 0 w 21"/>
                <a:gd name="T21" fmla="*/ 34 h 34"/>
                <a:gd name="T22" fmla="*/ 0 w 21"/>
                <a:gd name="T23" fmla="*/ 21 h 34"/>
                <a:gd name="T24" fmla="*/ 1 w 21"/>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4">
                  <a:moveTo>
                    <a:pt x="1" y="17"/>
                  </a:moveTo>
                  <a:cubicBezTo>
                    <a:pt x="1" y="15"/>
                    <a:pt x="1" y="14"/>
                    <a:pt x="2" y="13"/>
                  </a:cubicBezTo>
                  <a:cubicBezTo>
                    <a:pt x="2" y="12"/>
                    <a:pt x="3" y="11"/>
                    <a:pt x="4" y="10"/>
                  </a:cubicBezTo>
                  <a:cubicBezTo>
                    <a:pt x="4" y="9"/>
                    <a:pt x="5" y="9"/>
                    <a:pt x="6" y="8"/>
                  </a:cubicBezTo>
                  <a:cubicBezTo>
                    <a:pt x="11" y="5"/>
                    <a:pt x="16" y="3"/>
                    <a:pt x="21" y="0"/>
                  </a:cubicBezTo>
                  <a:cubicBezTo>
                    <a:pt x="20" y="0"/>
                    <a:pt x="19" y="1"/>
                    <a:pt x="19" y="2"/>
                  </a:cubicBezTo>
                  <a:cubicBezTo>
                    <a:pt x="18" y="2"/>
                    <a:pt x="17" y="3"/>
                    <a:pt x="17" y="4"/>
                  </a:cubicBezTo>
                  <a:cubicBezTo>
                    <a:pt x="16" y="5"/>
                    <a:pt x="16" y="7"/>
                    <a:pt x="16" y="8"/>
                  </a:cubicBezTo>
                  <a:cubicBezTo>
                    <a:pt x="16" y="9"/>
                    <a:pt x="15" y="11"/>
                    <a:pt x="15" y="12"/>
                  </a:cubicBezTo>
                  <a:cubicBezTo>
                    <a:pt x="15" y="25"/>
                    <a:pt x="15" y="25"/>
                    <a:pt x="15" y="25"/>
                  </a:cubicBezTo>
                  <a:cubicBezTo>
                    <a:pt x="0" y="34"/>
                    <a:pt x="0" y="34"/>
                    <a:pt x="0" y="34"/>
                  </a:cubicBezTo>
                  <a:cubicBezTo>
                    <a:pt x="0" y="21"/>
                    <a:pt x="0" y="21"/>
                    <a:pt x="0" y="21"/>
                  </a:cubicBezTo>
                  <a:cubicBezTo>
                    <a:pt x="0" y="19"/>
                    <a:pt x="1" y="18"/>
                    <a:pt x="1" y="17"/>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7" name="Freeform 20"/>
            <p:cNvSpPr>
              <a:spLocks/>
            </p:cNvSpPr>
            <p:nvPr/>
          </p:nvSpPr>
          <p:spPr bwMode="auto">
            <a:xfrm>
              <a:off x="6711950" y="3914775"/>
              <a:ext cx="317500" cy="325437"/>
            </a:xfrm>
            <a:custGeom>
              <a:avLst/>
              <a:gdLst>
                <a:gd name="T0" fmla="*/ 15 w 91"/>
                <a:gd name="T1" fmla="*/ 2 h 94"/>
                <a:gd name="T2" fmla="*/ 20 w 91"/>
                <a:gd name="T3" fmla="*/ 0 h 94"/>
                <a:gd name="T4" fmla="*/ 25 w 91"/>
                <a:gd name="T5" fmla="*/ 0 h 94"/>
                <a:gd name="T6" fmla="*/ 31 w 91"/>
                <a:gd name="T7" fmla="*/ 1 h 94"/>
                <a:gd name="T8" fmla="*/ 38 w 91"/>
                <a:gd name="T9" fmla="*/ 4 h 94"/>
                <a:gd name="T10" fmla="*/ 59 w 91"/>
                <a:gd name="T11" fmla="*/ 16 h 94"/>
                <a:gd name="T12" fmla="*/ 71 w 91"/>
                <a:gd name="T13" fmla="*/ 26 h 94"/>
                <a:gd name="T14" fmla="*/ 82 w 91"/>
                <a:gd name="T15" fmla="*/ 40 h 94"/>
                <a:gd name="T16" fmla="*/ 89 w 91"/>
                <a:gd name="T17" fmla="*/ 56 h 94"/>
                <a:gd name="T18" fmla="*/ 91 w 91"/>
                <a:gd name="T19" fmla="*/ 72 h 94"/>
                <a:gd name="T20" fmla="*/ 91 w 91"/>
                <a:gd name="T21" fmla="*/ 85 h 94"/>
                <a:gd name="T22" fmla="*/ 76 w 91"/>
                <a:gd name="T23" fmla="*/ 94 h 94"/>
                <a:gd name="T24" fmla="*/ 76 w 91"/>
                <a:gd name="T25" fmla="*/ 81 h 94"/>
                <a:gd name="T26" fmla="*/ 73 w 91"/>
                <a:gd name="T27" fmla="*/ 65 h 94"/>
                <a:gd name="T28" fmla="*/ 67 w 91"/>
                <a:gd name="T29" fmla="*/ 49 h 94"/>
                <a:gd name="T30" fmla="*/ 56 w 91"/>
                <a:gd name="T31" fmla="*/ 35 h 94"/>
                <a:gd name="T32" fmla="*/ 43 w 91"/>
                <a:gd name="T33" fmla="*/ 25 h 94"/>
                <a:gd name="T34" fmla="*/ 23 w 91"/>
                <a:gd name="T35" fmla="*/ 13 h 94"/>
                <a:gd name="T36" fmla="*/ 16 w 91"/>
                <a:gd name="T37" fmla="*/ 10 h 94"/>
                <a:gd name="T38" fmla="*/ 10 w 91"/>
                <a:gd name="T39" fmla="*/ 8 h 94"/>
                <a:gd name="T40" fmla="*/ 5 w 91"/>
                <a:gd name="T41" fmla="*/ 9 h 94"/>
                <a:gd name="T42" fmla="*/ 0 w 91"/>
                <a:gd name="T43" fmla="*/ 10 h 94"/>
                <a:gd name="T44" fmla="*/ 15 w 91"/>
                <a:gd name="T45"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94">
                  <a:moveTo>
                    <a:pt x="15" y="2"/>
                  </a:moveTo>
                  <a:cubicBezTo>
                    <a:pt x="17" y="1"/>
                    <a:pt x="18" y="0"/>
                    <a:pt x="20" y="0"/>
                  </a:cubicBezTo>
                  <a:cubicBezTo>
                    <a:pt x="22" y="0"/>
                    <a:pt x="23" y="0"/>
                    <a:pt x="25" y="0"/>
                  </a:cubicBezTo>
                  <a:cubicBezTo>
                    <a:pt x="27" y="0"/>
                    <a:pt x="29" y="0"/>
                    <a:pt x="31" y="1"/>
                  </a:cubicBezTo>
                  <a:cubicBezTo>
                    <a:pt x="33" y="2"/>
                    <a:pt x="36" y="3"/>
                    <a:pt x="38" y="4"/>
                  </a:cubicBezTo>
                  <a:cubicBezTo>
                    <a:pt x="59" y="16"/>
                    <a:pt x="59" y="16"/>
                    <a:pt x="59" y="16"/>
                  </a:cubicBezTo>
                  <a:cubicBezTo>
                    <a:pt x="63" y="18"/>
                    <a:pt x="67" y="22"/>
                    <a:pt x="71" y="26"/>
                  </a:cubicBezTo>
                  <a:cubicBezTo>
                    <a:pt x="75" y="30"/>
                    <a:pt x="79" y="35"/>
                    <a:pt x="82" y="40"/>
                  </a:cubicBezTo>
                  <a:cubicBezTo>
                    <a:pt x="85" y="45"/>
                    <a:pt x="87" y="51"/>
                    <a:pt x="89" y="56"/>
                  </a:cubicBezTo>
                  <a:cubicBezTo>
                    <a:pt x="90" y="61"/>
                    <a:pt x="91" y="67"/>
                    <a:pt x="91" y="72"/>
                  </a:cubicBezTo>
                  <a:cubicBezTo>
                    <a:pt x="91" y="85"/>
                    <a:pt x="91" y="85"/>
                    <a:pt x="91" y="85"/>
                  </a:cubicBezTo>
                  <a:cubicBezTo>
                    <a:pt x="76" y="94"/>
                    <a:pt x="76" y="94"/>
                    <a:pt x="76" y="94"/>
                  </a:cubicBezTo>
                  <a:cubicBezTo>
                    <a:pt x="76" y="81"/>
                    <a:pt x="76" y="81"/>
                    <a:pt x="76" y="81"/>
                  </a:cubicBezTo>
                  <a:cubicBezTo>
                    <a:pt x="76" y="76"/>
                    <a:pt x="75" y="70"/>
                    <a:pt x="73" y="65"/>
                  </a:cubicBezTo>
                  <a:cubicBezTo>
                    <a:pt x="72" y="59"/>
                    <a:pt x="69" y="54"/>
                    <a:pt x="67" y="49"/>
                  </a:cubicBezTo>
                  <a:cubicBezTo>
                    <a:pt x="64" y="44"/>
                    <a:pt x="60" y="39"/>
                    <a:pt x="56" y="35"/>
                  </a:cubicBezTo>
                  <a:cubicBezTo>
                    <a:pt x="52" y="31"/>
                    <a:pt x="48" y="27"/>
                    <a:pt x="43" y="25"/>
                  </a:cubicBezTo>
                  <a:cubicBezTo>
                    <a:pt x="23" y="13"/>
                    <a:pt x="23" y="13"/>
                    <a:pt x="23" y="13"/>
                  </a:cubicBezTo>
                  <a:cubicBezTo>
                    <a:pt x="21" y="11"/>
                    <a:pt x="18" y="10"/>
                    <a:pt x="16" y="10"/>
                  </a:cubicBezTo>
                  <a:cubicBezTo>
                    <a:pt x="14" y="9"/>
                    <a:pt x="12" y="9"/>
                    <a:pt x="10" y="8"/>
                  </a:cubicBezTo>
                  <a:cubicBezTo>
                    <a:pt x="8" y="8"/>
                    <a:pt x="6" y="8"/>
                    <a:pt x="5" y="9"/>
                  </a:cubicBezTo>
                  <a:cubicBezTo>
                    <a:pt x="3" y="9"/>
                    <a:pt x="1" y="10"/>
                    <a:pt x="0" y="10"/>
                  </a:cubicBezTo>
                  <a:lnTo>
                    <a:pt x="15" y="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8" name="Freeform 21"/>
            <p:cNvSpPr>
              <a:spLocks/>
            </p:cNvSpPr>
            <p:nvPr/>
          </p:nvSpPr>
          <p:spPr bwMode="auto">
            <a:xfrm>
              <a:off x="6681788" y="3941763"/>
              <a:ext cx="295275" cy="298450"/>
            </a:xfrm>
            <a:custGeom>
              <a:avLst/>
              <a:gdLst>
                <a:gd name="T0" fmla="*/ 32 w 85"/>
                <a:gd name="T1" fmla="*/ 5 h 86"/>
                <a:gd name="T2" fmla="*/ 19 w 85"/>
                <a:gd name="T3" fmla="*/ 0 h 86"/>
                <a:gd name="T4" fmla="*/ 9 w 85"/>
                <a:gd name="T5" fmla="*/ 2 h 86"/>
                <a:gd name="T6" fmla="*/ 2 w 85"/>
                <a:gd name="T7" fmla="*/ 10 h 86"/>
                <a:gd name="T8" fmla="*/ 0 w 85"/>
                <a:gd name="T9" fmla="*/ 23 h 86"/>
                <a:gd name="T10" fmla="*/ 0 w 85"/>
                <a:gd name="T11" fmla="*/ 37 h 86"/>
                <a:gd name="T12" fmla="*/ 12 w 85"/>
                <a:gd name="T13" fmla="*/ 44 h 86"/>
                <a:gd name="T14" fmla="*/ 12 w 85"/>
                <a:gd name="T15" fmla="*/ 31 h 86"/>
                <a:gd name="T16" fmla="*/ 14 w 85"/>
                <a:gd name="T17" fmla="*/ 23 h 86"/>
                <a:gd name="T18" fmla="*/ 18 w 85"/>
                <a:gd name="T19" fmla="*/ 18 h 86"/>
                <a:gd name="T20" fmla="*/ 24 w 85"/>
                <a:gd name="T21" fmla="*/ 17 h 86"/>
                <a:gd name="T22" fmla="*/ 32 w 85"/>
                <a:gd name="T23" fmla="*/ 20 h 86"/>
                <a:gd name="T24" fmla="*/ 52 w 85"/>
                <a:gd name="T25" fmla="*/ 32 h 86"/>
                <a:gd name="T26" fmla="*/ 60 w 85"/>
                <a:gd name="T27" fmla="*/ 38 h 86"/>
                <a:gd name="T28" fmla="*/ 66 w 85"/>
                <a:gd name="T29" fmla="*/ 46 h 86"/>
                <a:gd name="T30" fmla="*/ 70 w 85"/>
                <a:gd name="T31" fmla="*/ 56 h 86"/>
                <a:gd name="T32" fmla="*/ 72 w 85"/>
                <a:gd name="T33" fmla="*/ 65 h 86"/>
                <a:gd name="T34" fmla="*/ 72 w 85"/>
                <a:gd name="T35" fmla="*/ 79 h 86"/>
                <a:gd name="T36" fmla="*/ 85 w 85"/>
                <a:gd name="T37" fmla="*/ 86 h 86"/>
                <a:gd name="T38" fmla="*/ 85 w 85"/>
                <a:gd name="T39" fmla="*/ 73 h 86"/>
                <a:gd name="T40" fmla="*/ 82 w 85"/>
                <a:gd name="T41" fmla="*/ 57 h 86"/>
                <a:gd name="T42" fmla="*/ 76 w 85"/>
                <a:gd name="T43" fmla="*/ 41 h 86"/>
                <a:gd name="T44" fmla="*/ 65 w 85"/>
                <a:gd name="T45" fmla="*/ 27 h 86"/>
                <a:gd name="T46" fmla="*/ 52 w 85"/>
                <a:gd name="T47" fmla="*/ 17 h 86"/>
                <a:gd name="T48" fmla="*/ 32 w 85"/>
                <a:gd name="T49"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6">
                  <a:moveTo>
                    <a:pt x="32" y="5"/>
                  </a:moveTo>
                  <a:cubicBezTo>
                    <a:pt x="27" y="2"/>
                    <a:pt x="23" y="1"/>
                    <a:pt x="19" y="0"/>
                  </a:cubicBezTo>
                  <a:cubicBezTo>
                    <a:pt x="15" y="0"/>
                    <a:pt x="12" y="1"/>
                    <a:pt x="9" y="2"/>
                  </a:cubicBezTo>
                  <a:cubicBezTo>
                    <a:pt x="6" y="4"/>
                    <a:pt x="4" y="7"/>
                    <a:pt x="2" y="10"/>
                  </a:cubicBezTo>
                  <a:cubicBezTo>
                    <a:pt x="0" y="14"/>
                    <a:pt x="0" y="18"/>
                    <a:pt x="0" y="23"/>
                  </a:cubicBezTo>
                  <a:cubicBezTo>
                    <a:pt x="0" y="37"/>
                    <a:pt x="0" y="37"/>
                    <a:pt x="0" y="37"/>
                  </a:cubicBezTo>
                  <a:cubicBezTo>
                    <a:pt x="12" y="44"/>
                    <a:pt x="12" y="44"/>
                    <a:pt x="12" y="44"/>
                  </a:cubicBezTo>
                  <a:cubicBezTo>
                    <a:pt x="12" y="31"/>
                    <a:pt x="12" y="31"/>
                    <a:pt x="12" y="31"/>
                  </a:cubicBezTo>
                  <a:cubicBezTo>
                    <a:pt x="12" y="28"/>
                    <a:pt x="13" y="25"/>
                    <a:pt x="14" y="23"/>
                  </a:cubicBezTo>
                  <a:cubicBezTo>
                    <a:pt x="15" y="21"/>
                    <a:pt x="16" y="19"/>
                    <a:pt x="18" y="18"/>
                  </a:cubicBezTo>
                  <a:cubicBezTo>
                    <a:pt x="20" y="17"/>
                    <a:pt x="22" y="17"/>
                    <a:pt x="24" y="17"/>
                  </a:cubicBezTo>
                  <a:cubicBezTo>
                    <a:pt x="27" y="17"/>
                    <a:pt x="29" y="18"/>
                    <a:pt x="32" y="20"/>
                  </a:cubicBezTo>
                  <a:cubicBezTo>
                    <a:pt x="52" y="32"/>
                    <a:pt x="52" y="32"/>
                    <a:pt x="52" y="32"/>
                  </a:cubicBezTo>
                  <a:cubicBezTo>
                    <a:pt x="55" y="33"/>
                    <a:pt x="58" y="35"/>
                    <a:pt x="60" y="38"/>
                  </a:cubicBezTo>
                  <a:cubicBezTo>
                    <a:pt x="62" y="40"/>
                    <a:pt x="64" y="43"/>
                    <a:pt x="66" y="46"/>
                  </a:cubicBezTo>
                  <a:cubicBezTo>
                    <a:pt x="68" y="49"/>
                    <a:pt x="69" y="52"/>
                    <a:pt x="70" y="56"/>
                  </a:cubicBezTo>
                  <a:cubicBezTo>
                    <a:pt x="71" y="59"/>
                    <a:pt x="72" y="62"/>
                    <a:pt x="72" y="65"/>
                  </a:cubicBezTo>
                  <a:cubicBezTo>
                    <a:pt x="72" y="79"/>
                    <a:pt x="72" y="79"/>
                    <a:pt x="72" y="79"/>
                  </a:cubicBezTo>
                  <a:cubicBezTo>
                    <a:pt x="85" y="86"/>
                    <a:pt x="85" y="86"/>
                    <a:pt x="85" y="86"/>
                  </a:cubicBezTo>
                  <a:cubicBezTo>
                    <a:pt x="85" y="73"/>
                    <a:pt x="85" y="73"/>
                    <a:pt x="85" y="73"/>
                  </a:cubicBezTo>
                  <a:cubicBezTo>
                    <a:pt x="85" y="68"/>
                    <a:pt x="84" y="62"/>
                    <a:pt x="82" y="57"/>
                  </a:cubicBezTo>
                  <a:cubicBezTo>
                    <a:pt x="81" y="51"/>
                    <a:pt x="78" y="46"/>
                    <a:pt x="76" y="41"/>
                  </a:cubicBezTo>
                  <a:cubicBezTo>
                    <a:pt x="73" y="36"/>
                    <a:pt x="69" y="31"/>
                    <a:pt x="65" y="27"/>
                  </a:cubicBezTo>
                  <a:cubicBezTo>
                    <a:pt x="61" y="23"/>
                    <a:pt x="57" y="19"/>
                    <a:pt x="52" y="17"/>
                  </a:cubicBezTo>
                  <a:lnTo>
                    <a:pt x="32" y="5"/>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19" name="Freeform 22"/>
            <p:cNvSpPr>
              <a:spLocks/>
            </p:cNvSpPr>
            <p:nvPr/>
          </p:nvSpPr>
          <p:spPr bwMode="auto">
            <a:xfrm>
              <a:off x="6673850" y="3778250"/>
              <a:ext cx="317500" cy="341312"/>
            </a:xfrm>
            <a:custGeom>
              <a:avLst/>
              <a:gdLst>
                <a:gd name="T0" fmla="*/ 23 w 91"/>
                <a:gd name="T1" fmla="*/ 13 h 98"/>
                <a:gd name="T2" fmla="*/ 85 w 91"/>
                <a:gd name="T3" fmla="*/ 23 h 98"/>
                <a:gd name="T4" fmla="*/ 62 w 91"/>
                <a:gd name="T5" fmla="*/ 70 h 98"/>
                <a:gd name="T6" fmla="*/ 62 w 91"/>
                <a:gd name="T7" fmla="*/ 70 h 98"/>
                <a:gd name="T8" fmla="*/ 81 w 91"/>
                <a:gd name="T9" fmla="*/ 90 h 98"/>
                <a:gd name="T10" fmla="*/ 81 w 91"/>
                <a:gd name="T11" fmla="*/ 90 h 98"/>
                <a:gd name="T12" fmla="*/ 77 w 91"/>
                <a:gd name="T13" fmla="*/ 94 h 98"/>
                <a:gd name="T14" fmla="*/ 66 w 91"/>
                <a:gd name="T15" fmla="*/ 96 h 98"/>
                <a:gd name="T16" fmla="*/ 13 w 91"/>
                <a:gd name="T17" fmla="*/ 66 h 98"/>
                <a:gd name="T18" fmla="*/ 23 w 91"/>
                <a:gd name="T19" fmla="*/ 1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23" y="13"/>
                  </a:moveTo>
                  <a:cubicBezTo>
                    <a:pt x="23" y="13"/>
                    <a:pt x="72" y="0"/>
                    <a:pt x="85" y="23"/>
                  </a:cubicBezTo>
                  <a:cubicBezTo>
                    <a:pt x="91" y="47"/>
                    <a:pt x="58" y="62"/>
                    <a:pt x="62" y="70"/>
                  </a:cubicBezTo>
                  <a:cubicBezTo>
                    <a:pt x="62" y="70"/>
                    <a:pt x="62" y="70"/>
                    <a:pt x="62" y="70"/>
                  </a:cubicBezTo>
                  <a:cubicBezTo>
                    <a:pt x="67" y="73"/>
                    <a:pt x="76" y="81"/>
                    <a:pt x="81" y="90"/>
                  </a:cubicBezTo>
                  <a:cubicBezTo>
                    <a:pt x="81" y="90"/>
                    <a:pt x="81" y="90"/>
                    <a:pt x="81" y="90"/>
                  </a:cubicBezTo>
                  <a:cubicBezTo>
                    <a:pt x="77" y="94"/>
                    <a:pt x="77" y="94"/>
                    <a:pt x="77" y="94"/>
                  </a:cubicBezTo>
                  <a:cubicBezTo>
                    <a:pt x="74" y="97"/>
                    <a:pt x="70" y="98"/>
                    <a:pt x="66" y="96"/>
                  </a:cubicBezTo>
                  <a:cubicBezTo>
                    <a:pt x="52" y="90"/>
                    <a:pt x="18" y="76"/>
                    <a:pt x="13" y="66"/>
                  </a:cubicBezTo>
                  <a:cubicBezTo>
                    <a:pt x="0" y="52"/>
                    <a:pt x="19" y="22"/>
                    <a:pt x="23" y="13"/>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0" name="Freeform 23"/>
            <p:cNvSpPr>
              <a:spLocks/>
            </p:cNvSpPr>
            <p:nvPr/>
          </p:nvSpPr>
          <p:spPr bwMode="auto">
            <a:xfrm>
              <a:off x="6740525" y="3763963"/>
              <a:ext cx="254000" cy="112712"/>
            </a:xfrm>
            <a:custGeom>
              <a:avLst/>
              <a:gdLst>
                <a:gd name="T0" fmla="*/ 4 w 73"/>
                <a:gd name="T1" fmla="*/ 0 h 32"/>
                <a:gd name="T2" fmla="*/ 0 w 73"/>
                <a:gd name="T3" fmla="*/ 22 h 32"/>
                <a:gd name="T4" fmla="*/ 69 w 73"/>
                <a:gd name="T5" fmla="*/ 32 h 32"/>
                <a:gd name="T6" fmla="*/ 73 w 73"/>
                <a:gd name="T7" fmla="*/ 13 h 32"/>
                <a:gd name="T8" fmla="*/ 4 w 73"/>
                <a:gd name="T9" fmla="*/ 0 h 32"/>
              </a:gdLst>
              <a:ahLst/>
              <a:cxnLst>
                <a:cxn ang="0">
                  <a:pos x="T0" y="T1"/>
                </a:cxn>
                <a:cxn ang="0">
                  <a:pos x="T2" y="T3"/>
                </a:cxn>
                <a:cxn ang="0">
                  <a:pos x="T4" y="T5"/>
                </a:cxn>
                <a:cxn ang="0">
                  <a:pos x="T6" y="T7"/>
                </a:cxn>
                <a:cxn ang="0">
                  <a:pos x="T8" y="T9"/>
                </a:cxn>
              </a:cxnLst>
              <a:rect l="0" t="0" r="r" b="b"/>
              <a:pathLst>
                <a:path w="73" h="32">
                  <a:moveTo>
                    <a:pt x="4" y="0"/>
                  </a:moveTo>
                  <a:cubicBezTo>
                    <a:pt x="1" y="7"/>
                    <a:pt x="0" y="15"/>
                    <a:pt x="0" y="22"/>
                  </a:cubicBezTo>
                  <a:cubicBezTo>
                    <a:pt x="23" y="24"/>
                    <a:pt x="46" y="28"/>
                    <a:pt x="69" y="32"/>
                  </a:cubicBezTo>
                  <a:cubicBezTo>
                    <a:pt x="70" y="26"/>
                    <a:pt x="72" y="20"/>
                    <a:pt x="73" y="13"/>
                  </a:cubicBezTo>
                  <a:cubicBezTo>
                    <a:pt x="50" y="13"/>
                    <a:pt x="26" y="9"/>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1" name="Freeform 24"/>
            <p:cNvSpPr>
              <a:spLocks/>
            </p:cNvSpPr>
            <p:nvPr/>
          </p:nvSpPr>
          <p:spPr bwMode="auto">
            <a:xfrm>
              <a:off x="6524625" y="2003425"/>
              <a:ext cx="149225" cy="396875"/>
            </a:xfrm>
            <a:custGeom>
              <a:avLst/>
              <a:gdLst>
                <a:gd name="T0" fmla="*/ 0 w 43"/>
                <a:gd name="T1" fmla="*/ 114 h 114"/>
                <a:gd name="T2" fmla="*/ 15 w 43"/>
                <a:gd name="T3" fmla="*/ 54 h 114"/>
                <a:gd name="T4" fmla="*/ 43 w 43"/>
                <a:gd name="T5" fmla="*/ 5 h 114"/>
                <a:gd name="T6" fmla="*/ 35 w 43"/>
                <a:gd name="T7" fmla="*/ 0 h 114"/>
                <a:gd name="T8" fmla="*/ 0 w 43"/>
                <a:gd name="T9" fmla="*/ 114 h 114"/>
              </a:gdLst>
              <a:ahLst/>
              <a:cxnLst>
                <a:cxn ang="0">
                  <a:pos x="T0" y="T1"/>
                </a:cxn>
                <a:cxn ang="0">
                  <a:pos x="T2" y="T3"/>
                </a:cxn>
                <a:cxn ang="0">
                  <a:pos x="T4" y="T5"/>
                </a:cxn>
                <a:cxn ang="0">
                  <a:pos x="T6" y="T7"/>
                </a:cxn>
                <a:cxn ang="0">
                  <a:pos x="T8" y="T9"/>
                </a:cxn>
              </a:cxnLst>
              <a:rect l="0" t="0" r="r" b="b"/>
              <a:pathLst>
                <a:path w="43" h="114">
                  <a:moveTo>
                    <a:pt x="0" y="114"/>
                  </a:moveTo>
                  <a:cubicBezTo>
                    <a:pt x="2" y="93"/>
                    <a:pt x="6" y="73"/>
                    <a:pt x="15" y="54"/>
                  </a:cubicBezTo>
                  <a:cubicBezTo>
                    <a:pt x="23" y="37"/>
                    <a:pt x="32" y="20"/>
                    <a:pt x="43" y="5"/>
                  </a:cubicBezTo>
                  <a:cubicBezTo>
                    <a:pt x="35" y="0"/>
                    <a:pt x="35" y="0"/>
                    <a:pt x="35" y="0"/>
                  </a:cubicBezTo>
                  <a:cubicBezTo>
                    <a:pt x="26" y="11"/>
                    <a:pt x="1" y="75"/>
                    <a:pt x="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2" name="Freeform 25"/>
            <p:cNvSpPr>
              <a:spLocks/>
            </p:cNvSpPr>
            <p:nvPr/>
          </p:nvSpPr>
          <p:spPr bwMode="auto">
            <a:xfrm>
              <a:off x="6643688" y="1881188"/>
              <a:ext cx="41275" cy="139700"/>
            </a:xfrm>
            <a:custGeom>
              <a:avLst/>
              <a:gdLst>
                <a:gd name="T0" fmla="*/ 1 w 12"/>
                <a:gd name="T1" fmla="*/ 35 h 40"/>
                <a:gd name="T2" fmla="*/ 9 w 12"/>
                <a:gd name="T3" fmla="*/ 40 h 40"/>
                <a:gd name="T4" fmla="*/ 12 w 12"/>
                <a:gd name="T5" fmla="*/ 34 h 40"/>
                <a:gd name="T6" fmla="*/ 11 w 12"/>
                <a:gd name="T7" fmla="*/ 0 h 40"/>
                <a:gd name="T8" fmla="*/ 1 w 12"/>
                <a:gd name="T9" fmla="*/ 35 h 40"/>
              </a:gdLst>
              <a:ahLst/>
              <a:cxnLst>
                <a:cxn ang="0">
                  <a:pos x="T0" y="T1"/>
                </a:cxn>
                <a:cxn ang="0">
                  <a:pos x="T2" y="T3"/>
                </a:cxn>
                <a:cxn ang="0">
                  <a:pos x="T4" y="T5"/>
                </a:cxn>
                <a:cxn ang="0">
                  <a:pos x="T6" y="T7"/>
                </a:cxn>
                <a:cxn ang="0">
                  <a:pos x="T8" y="T9"/>
                </a:cxn>
              </a:cxnLst>
              <a:rect l="0" t="0" r="r" b="b"/>
              <a:pathLst>
                <a:path w="12" h="40">
                  <a:moveTo>
                    <a:pt x="1" y="35"/>
                  </a:moveTo>
                  <a:cubicBezTo>
                    <a:pt x="9" y="40"/>
                    <a:pt x="9" y="40"/>
                    <a:pt x="9" y="40"/>
                  </a:cubicBezTo>
                  <a:cubicBezTo>
                    <a:pt x="10" y="38"/>
                    <a:pt x="11" y="36"/>
                    <a:pt x="12" y="34"/>
                  </a:cubicBezTo>
                  <a:cubicBezTo>
                    <a:pt x="11" y="0"/>
                    <a:pt x="11" y="0"/>
                    <a:pt x="11" y="0"/>
                  </a:cubicBezTo>
                  <a:cubicBezTo>
                    <a:pt x="0" y="10"/>
                    <a:pt x="1" y="24"/>
                    <a:pt x="1" y="35"/>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3" name="Freeform 26"/>
            <p:cNvSpPr>
              <a:spLocks/>
            </p:cNvSpPr>
            <p:nvPr/>
          </p:nvSpPr>
          <p:spPr bwMode="auto">
            <a:xfrm>
              <a:off x="6681788" y="1530350"/>
              <a:ext cx="385763" cy="469900"/>
            </a:xfrm>
            <a:custGeom>
              <a:avLst/>
              <a:gdLst>
                <a:gd name="T0" fmla="*/ 111 w 111"/>
                <a:gd name="T1" fmla="*/ 14 h 135"/>
                <a:gd name="T2" fmla="*/ 95 w 111"/>
                <a:gd name="T3" fmla="*/ 0 h 135"/>
                <a:gd name="T4" fmla="*/ 0 w 111"/>
                <a:gd name="T5" fmla="*/ 92 h 135"/>
                <a:gd name="T6" fmla="*/ 0 w 111"/>
                <a:gd name="T7" fmla="*/ 101 h 135"/>
                <a:gd name="T8" fmla="*/ 1 w 111"/>
                <a:gd name="T9" fmla="*/ 135 h 135"/>
                <a:gd name="T10" fmla="*/ 34 w 111"/>
                <a:gd name="T11" fmla="*/ 93 h 135"/>
                <a:gd name="T12" fmla="*/ 111 w 111"/>
                <a:gd name="T13" fmla="*/ 14 h 135"/>
              </a:gdLst>
              <a:ahLst/>
              <a:cxnLst>
                <a:cxn ang="0">
                  <a:pos x="T0" y="T1"/>
                </a:cxn>
                <a:cxn ang="0">
                  <a:pos x="T2" y="T3"/>
                </a:cxn>
                <a:cxn ang="0">
                  <a:pos x="T4" y="T5"/>
                </a:cxn>
                <a:cxn ang="0">
                  <a:pos x="T6" y="T7"/>
                </a:cxn>
                <a:cxn ang="0">
                  <a:pos x="T8" y="T9"/>
                </a:cxn>
                <a:cxn ang="0">
                  <a:pos x="T10" y="T11"/>
                </a:cxn>
                <a:cxn ang="0">
                  <a:pos x="T12" y="T13"/>
                </a:cxn>
              </a:cxnLst>
              <a:rect l="0" t="0" r="r" b="b"/>
              <a:pathLst>
                <a:path w="111" h="135">
                  <a:moveTo>
                    <a:pt x="111" y="14"/>
                  </a:moveTo>
                  <a:cubicBezTo>
                    <a:pt x="107" y="10"/>
                    <a:pt x="100" y="3"/>
                    <a:pt x="95" y="0"/>
                  </a:cubicBezTo>
                  <a:cubicBezTo>
                    <a:pt x="76" y="11"/>
                    <a:pt x="0" y="92"/>
                    <a:pt x="0" y="92"/>
                  </a:cubicBezTo>
                  <a:cubicBezTo>
                    <a:pt x="0" y="92"/>
                    <a:pt x="0" y="96"/>
                    <a:pt x="0" y="101"/>
                  </a:cubicBezTo>
                  <a:cubicBezTo>
                    <a:pt x="1" y="135"/>
                    <a:pt x="1" y="135"/>
                    <a:pt x="1" y="135"/>
                  </a:cubicBezTo>
                  <a:cubicBezTo>
                    <a:pt x="11" y="120"/>
                    <a:pt x="22" y="106"/>
                    <a:pt x="34" y="93"/>
                  </a:cubicBezTo>
                  <a:cubicBezTo>
                    <a:pt x="59" y="67"/>
                    <a:pt x="86" y="40"/>
                    <a:pt x="11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4" name="Freeform 27"/>
            <p:cNvSpPr>
              <a:spLocks/>
            </p:cNvSpPr>
            <p:nvPr/>
          </p:nvSpPr>
          <p:spPr bwMode="auto">
            <a:xfrm>
              <a:off x="6170613" y="2986088"/>
              <a:ext cx="155575" cy="227012"/>
            </a:xfrm>
            <a:custGeom>
              <a:avLst/>
              <a:gdLst>
                <a:gd name="T0" fmla="*/ 22 w 45"/>
                <a:gd name="T1" fmla="*/ 35 h 65"/>
                <a:gd name="T2" fmla="*/ 9 w 45"/>
                <a:gd name="T3" fmla="*/ 0 h 65"/>
                <a:gd name="T4" fmla="*/ 2 w 45"/>
                <a:gd name="T5" fmla="*/ 5 h 65"/>
                <a:gd name="T6" fmla="*/ 1 w 45"/>
                <a:gd name="T7" fmla="*/ 17 h 65"/>
                <a:gd name="T8" fmla="*/ 30 w 45"/>
                <a:gd name="T9" fmla="*/ 62 h 65"/>
                <a:gd name="T10" fmla="*/ 35 w 45"/>
                <a:gd name="T11" fmla="*/ 65 h 65"/>
                <a:gd name="T12" fmla="*/ 45 w 45"/>
                <a:gd name="T13" fmla="*/ 62 h 65"/>
                <a:gd name="T14" fmla="*/ 22 w 45"/>
                <a:gd name="T15" fmla="*/ 3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65">
                  <a:moveTo>
                    <a:pt x="22" y="35"/>
                  </a:moveTo>
                  <a:cubicBezTo>
                    <a:pt x="15" y="24"/>
                    <a:pt x="10" y="12"/>
                    <a:pt x="9" y="0"/>
                  </a:cubicBezTo>
                  <a:cubicBezTo>
                    <a:pt x="6" y="1"/>
                    <a:pt x="3" y="3"/>
                    <a:pt x="2" y="5"/>
                  </a:cubicBezTo>
                  <a:cubicBezTo>
                    <a:pt x="0" y="9"/>
                    <a:pt x="0" y="13"/>
                    <a:pt x="1" y="17"/>
                  </a:cubicBezTo>
                  <a:cubicBezTo>
                    <a:pt x="5" y="35"/>
                    <a:pt x="16" y="51"/>
                    <a:pt x="30" y="62"/>
                  </a:cubicBezTo>
                  <a:cubicBezTo>
                    <a:pt x="32" y="63"/>
                    <a:pt x="34" y="64"/>
                    <a:pt x="35" y="65"/>
                  </a:cubicBezTo>
                  <a:cubicBezTo>
                    <a:pt x="39" y="65"/>
                    <a:pt x="42" y="64"/>
                    <a:pt x="45" y="62"/>
                  </a:cubicBezTo>
                  <a:cubicBezTo>
                    <a:pt x="37" y="54"/>
                    <a:pt x="28" y="45"/>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5" name="Freeform 28"/>
            <p:cNvSpPr>
              <a:spLocks/>
            </p:cNvSpPr>
            <p:nvPr/>
          </p:nvSpPr>
          <p:spPr bwMode="auto">
            <a:xfrm>
              <a:off x="6197600" y="2801938"/>
              <a:ext cx="338138" cy="420687"/>
            </a:xfrm>
            <a:custGeom>
              <a:avLst/>
              <a:gdLst>
                <a:gd name="T0" fmla="*/ 93 w 97"/>
                <a:gd name="T1" fmla="*/ 21 h 121"/>
                <a:gd name="T2" fmla="*/ 92 w 97"/>
                <a:gd name="T3" fmla="*/ 0 h 121"/>
                <a:gd name="T4" fmla="*/ 1 w 97"/>
                <a:gd name="T5" fmla="*/ 47 h 121"/>
                <a:gd name="T6" fmla="*/ 14 w 97"/>
                <a:gd name="T7" fmla="*/ 88 h 121"/>
                <a:gd name="T8" fmla="*/ 44 w 97"/>
                <a:gd name="T9" fmla="*/ 121 h 121"/>
                <a:gd name="T10" fmla="*/ 97 w 97"/>
                <a:gd name="T11" fmla="*/ 99 h 121"/>
                <a:gd name="T12" fmla="*/ 93 w 97"/>
                <a:gd name="T13" fmla="*/ 21 h 121"/>
              </a:gdLst>
              <a:ahLst/>
              <a:cxnLst>
                <a:cxn ang="0">
                  <a:pos x="T0" y="T1"/>
                </a:cxn>
                <a:cxn ang="0">
                  <a:pos x="T2" y="T3"/>
                </a:cxn>
                <a:cxn ang="0">
                  <a:pos x="T4" y="T5"/>
                </a:cxn>
                <a:cxn ang="0">
                  <a:pos x="T6" y="T7"/>
                </a:cxn>
                <a:cxn ang="0">
                  <a:pos x="T8" y="T9"/>
                </a:cxn>
                <a:cxn ang="0">
                  <a:pos x="T10" y="T11"/>
                </a:cxn>
                <a:cxn ang="0">
                  <a:pos x="T12" y="T13"/>
                </a:cxn>
              </a:cxnLst>
              <a:rect l="0" t="0" r="r" b="b"/>
              <a:pathLst>
                <a:path w="97" h="121">
                  <a:moveTo>
                    <a:pt x="93" y="21"/>
                  </a:moveTo>
                  <a:cubicBezTo>
                    <a:pt x="93" y="14"/>
                    <a:pt x="92" y="7"/>
                    <a:pt x="92" y="0"/>
                  </a:cubicBezTo>
                  <a:cubicBezTo>
                    <a:pt x="63" y="17"/>
                    <a:pt x="29" y="27"/>
                    <a:pt x="1" y="47"/>
                  </a:cubicBezTo>
                  <a:cubicBezTo>
                    <a:pt x="0" y="61"/>
                    <a:pt x="6" y="75"/>
                    <a:pt x="14" y="88"/>
                  </a:cubicBezTo>
                  <a:cubicBezTo>
                    <a:pt x="22" y="100"/>
                    <a:pt x="33" y="111"/>
                    <a:pt x="44" y="121"/>
                  </a:cubicBezTo>
                  <a:cubicBezTo>
                    <a:pt x="62" y="114"/>
                    <a:pt x="79" y="106"/>
                    <a:pt x="97" y="99"/>
                  </a:cubicBezTo>
                  <a:cubicBezTo>
                    <a:pt x="97" y="73"/>
                    <a:pt x="95" y="47"/>
                    <a:pt x="93" y="21"/>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6" name="Freeform 29"/>
            <p:cNvSpPr>
              <a:spLocks/>
            </p:cNvSpPr>
            <p:nvPr/>
          </p:nvSpPr>
          <p:spPr bwMode="auto">
            <a:xfrm>
              <a:off x="5694363" y="2979738"/>
              <a:ext cx="555625" cy="423862"/>
            </a:xfrm>
            <a:custGeom>
              <a:avLst/>
              <a:gdLst>
                <a:gd name="T0" fmla="*/ 138 w 160"/>
                <a:gd name="T1" fmla="*/ 19 h 122"/>
                <a:gd name="T2" fmla="*/ 138 w 160"/>
                <a:gd name="T3" fmla="*/ 11 h 122"/>
                <a:gd name="T4" fmla="*/ 117 w 160"/>
                <a:gd name="T5" fmla="*/ 15 h 122"/>
                <a:gd name="T6" fmla="*/ 93 w 160"/>
                <a:gd name="T7" fmla="*/ 10 h 122"/>
                <a:gd name="T8" fmla="*/ 57 w 160"/>
                <a:gd name="T9" fmla="*/ 3 h 122"/>
                <a:gd name="T10" fmla="*/ 29 w 160"/>
                <a:gd name="T11" fmla="*/ 3 h 122"/>
                <a:gd name="T12" fmla="*/ 20 w 160"/>
                <a:gd name="T13" fmla="*/ 2 h 122"/>
                <a:gd name="T14" fmla="*/ 19 w 160"/>
                <a:gd name="T15" fmla="*/ 8 h 122"/>
                <a:gd name="T16" fmla="*/ 23 w 160"/>
                <a:gd name="T17" fmla="*/ 13 h 122"/>
                <a:gd name="T18" fmla="*/ 48 w 160"/>
                <a:gd name="T19" fmla="*/ 21 h 122"/>
                <a:gd name="T20" fmla="*/ 58 w 160"/>
                <a:gd name="T21" fmla="*/ 21 h 122"/>
                <a:gd name="T22" fmla="*/ 64 w 160"/>
                <a:gd name="T23" fmla="*/ 27 h 122"/>
                <a:gd name="T24" fmla="*/ 62 w 160"/>
                <a:gd name="T25" fmla="*/ 34 h 122"/>
                <a:gd name="T26" fmla="*/ 26 w 160"/>
                <a:gd name="T27" fmla="*/ 52 h 122"/>
                <a:gd name="T28" fmla="*/ 8 w 160"/>
                <a:gd name="T29" fmla="*/ 59 h 122"/>
                <a:gd name="T30" fmla="*/ 2 w 160"/>
                <a:gd name="T31" fmla="*/ 64 h 122"/>
                <a:gd name="T32" fmla="*/ 1 w 160"/>
                <a:gd name="T33" fmla="*/ 71 h 122"/>
                <a:gd name="T34" fmla="*/ 9 w 160"/>
                <a:gd name="T35" fmla="*/ 75 h 122"/>
                <a:gd name="T36" fmla="*/ 18 w 160"/>
                <a:gd name="T37" fmla="*/ 71 h 122"/>
                <a:gd name="T38" fmla="*/ 49 w 160"/>
                <a:gd name="T39" fmla="*/ 62 h 122"/>
                <a:gd name="T40" fmla="*/ 50 w 160"/>
                <a:gd name="T41" fmla="*/ 67 h 122"/>
                <a:gd name="T42" fmla="*/ 44 w 160"/>
                <a:gd name="T43" fmla="*/ 69 h 122"/>
                <a:gd name="T44" fmla="*/ 7 w 160"/>
                <a:gd name="T45" fmla="*/ 86 h 122"/>
                <a:gd name="T46" fmla="*/ 2 w 160"/>
                <a:gd name="T47" fmla="*/ 90 h 122"/>
                <a:gd name="T48" fmla="*/ 1 w 160"/>
                <a:gd name="T49" fmla="*/ 97 h 122"/>
                <a:gd name="T50" fmla="*/ 7 w 160"/>
                <a:gd name="T51" fmla="*/ 100 h 122"/>
                <a:gd name="T52" fmla="*/ 14 w 160"/>
                <a:gd name="T53" fmla="*/ 98 h 122"/>
                <a:gd name="T54" fmla="*/ 58 w 160"/>
                <a:gd name="T55" fmla="*/ 84 h 122"/>
                <a:gd name="T56" fmla="*/ 51 w 160"/>
                <a:gd name="T57" fmla="*/ 87 h 122"/>
                <a:gd name="T58" fmla="*/ 23 w 160"/>
                <a:gd name="T59" fmla="*/ 97 h 122"/>
                <a:gd name="T60" fmla="*/ 17 w 160"/>
                <a:gd name="T61" fmla="*/ 101 h 122"/>
                <a:gd name="T62" fmla="*/ 16 w 160"/>
                <a:gd name="T63" fmla="*/ 109 h 122"/>
                <a:gd name="T64" fmla="*/ 23 w 160"/>
                <a:gd name="T65" fmla="*/ 111 h 122"/>
                <a:gd name="T66" fmla="*/ 30 w 160"/>
                <a:gd name="T67" fmla="*/ 109 h 122"/>
                <a:gd name="T68" fmla="*/ 68 w 160"/>
                <a:gd name="T69" fmla="*/ 94 h 122"/>
                <a:gd name="T70" fmla="*/ 73 w 160"/>
                <a:gd name="T71" fmla="*/ 94 h 122"/>
                <a:gd name="T72" fmla="*/ 70 w 160"/>
                <a:gd name="T73" fmla="*/ 100 h 122"/>
                <a:gd name="T74" fmla="*/ 45 w 160"/>
                <a:gd name="T75" fmla="*/ 111 h 122"/>
                <a:gd name="T76" fmla="*/ 40 w 160"/>
                <a:gd name="T77" fmla="*/ 114 h 122"/>
                <a:gd name="T78" fmla="*/ 39 w 160"/>
                <a:gd name="T79" fmla="*/ 120 h 122"/>
                <a:gd name="T80" fmla="*/ 47 w 160"/>
                <a:gd name="T81" fmla="*/ 121 h 122"/>
                <a:gd name="T82" fmla="*/ 70 w 160"/>
                <a:gd name="T83" fmla="*/ 114 h 122"/>
                <a:gd name="T84" fmla="*/ 160 w 160"/>
                <a:gd name="T85" fmla="*/ 57 h 122"/>
                <a:gd name="T86" fmla="*/ 138 w 160"/>
                <a:gd name="T87" fmla="*/ 1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22">
                  <a:moveTo>
                    <a:pt x="138" y="19"/>
                  </a:moveTo>
                  <a:cubicBezTo>
                    <a:pt x="137" y="16"/>
                    <a:pt x="137" y="13"/>
                    <a:pt x="138" y="11"/>
                  </a:cubicBezTo>
                  <a:cubicBezTo>
                    <a:pt x="131" y="14"/>
                    <a:pt x="124" y="15"/>
                    <a:pt x="117" y="15"/>
                  </a:cubicBezTo>
                  <a:cubicBezTo>
                    <a:pt x="109" y="14"/>
                    <a:pt x="101" y="12"/>
                    <a:pt x="93" y="10"/>
                  </a:cubicBezTo>
                  <a:cubicBezTo>
                    <a:pt x="81" y="6"/>
                    <a:pt x="69" y="2"/>
                    <a:pt x="57" y="3"/>
                  </a:cubicBezTo>
                  <a:cubicBezTo>
                    <a:pt x="48" y="4"/>
                    <a:pt x="38" y="7"/>
                    <a:pt x="29" y="3"/>
                  </a:cubicBezTo>
                  <a:cubicBezTo>
                    <a:pt x="26" y="2"/>
                    <a:pt x="23" y="0"/>
                    <a:pt x="20" y="2"/>
                  </a:cubicBezTo>
                  <a:cubicBezTo>
                    <a:pt x="18" y="3"/>
                    <a:pt x="18" y="6"/>
                    <a:pt x="19" y="8"/>
                  </a:cubicBezTo>
                  <a:cubicBezTo>
                    <a:pt x="20" y="10"/>
                    <a:pt x="21" y="12"/>
                    <a:pt x="23" y="13"/>
                  </a:cubicBezTo>
                  <a:cubicBezTo>
                    <a:pt x="30" y="18"/>
                    <a:pt x="39" y="21"/>
                    <a:pt x="48" y="21"/>
                  </a:cubicBezTo>
                  <a:cubicBezTo>
                    <a:pt x="51" y="21"/>
                    <a:pt x="55" y="21"/>
                    <a:pt x="58" y="21"/>
                  </a:cubicBezTo>
                  <a:cubicBezTo>
                    <a:pt x="61" y="22"/>
                    <a:pt x="64" y="24"/>
                    <a:pt x="64" y="27"/>
                  </a:cubicBezTo>
                  <a:cubicBezTo>
                    <a:pt x="65" y="30"/>
                    <a:pt x="63" y="32"/>
                    <a:pt x="62" y="34"/>
                  </a:cubicBezTo>
                  <a:cubicBezTo>
                    <a:pt x="54" y="45"/>
                    <a:pt x="38" y="49"/>
                    <a:pt x="26" y="52"/>
                  </a:cubicBezTo>
                  <a:cubicBezTo>
                    <a:pt x="20" y="54"/>
                    <a:pt x="14" y="56"/>
                    <a:pt x="8" y="59"/>
                  </a:cubicBezTo>
                  <a:cubicBezTo>
                    <a:pt x="6" y="60"/>
                    <a:pt x="4" y="62"/>
                    <a:pt x="2" y="64"/>
                  </a:cubicBezTo>
                  <a:cubicBezTo>
                    <a:pt x="1" y="66"/>
                    <a:pt x="0" y="68"/>
                    <a:pt x="1" y="71"/>
                  </a:cubicBezTo>
                  <a:cubicBezTo>
                    <a:pt x="2" y="74"/>
                    <a:pt x="6" y="75"/>
                    <a:pt x="9" y="75"/>
                  </a:cubicBezTo>
                  <a:cubicBezTo>
                    <a:pt x="12" y="74"/>
                    <a:pt x="15" y="73"/>
                    <a:pt x="18" y="71"/>
                  </a:cubicBezTo>
                  <a:cubicBezTo>
                    <a:pt x="28" y="67"/>
                    <a:pt x="38" y="63"/>
                    <a:pt x="49" y="62"/>
                  </a:cubicBezTo>
                  <a:cubicBezTo>
                    <a:pt x="51" y="62"/>
                    <a:pt x="53" y="66"/>
                    <a:pt x="50" y="67"/>
                  </a:cubicBezTo>
                  <a:cubicBezTo>
                    <a:pt x="48" y="68"/>
                    <a:pt x="46" y="69"/>
                    <a:pt x="44" y="69"/>
                  </a:cubicBezTo>
                  <a:cubicBezTo>
                    <a:pt x="31" y="73"/>
                    <a:pt x="18" y="78"/>
                    <a:pt x="7" y="86"/>
                  </a:cubicBezTo>
                  <a:cubicBezTo>
                    <a:pt x="5" y="87"/>
                    <a:pt x="3" y="89"/>
                    <a:pt x="2" y="90"/>
                  </a:cubicBezTo>
                  <a:cubicBezTo>
                    <a:pt x="0" y="92"/>
                    <a:pt x="0" y="95"/>
                    <a:pt x="1" y="97"/>
                  </a:cubicBezTo>
                  <a:cubicBezTo>
                    <a:pt x="2" y="99"/>
                    <a:pt x="5" y="100"/>
                    <a:pt x="7" y="100"/>
                  </a:cubicBezTo>
                  <a:cubicBezTo>
                    <a:pt x="10" y="100"/>
                    <a:pt x="12" y="99"/>
                    <a:pt x="14" y="98"/>
                  </a:cubicBezTo>
                  <a:cubicBezTo>
                    <a:pt x="30" y="91"/>
                    <a:pt x="57" y="77"/>
                    <a:pt x="58" y="84"/>
                  </a:cubicBezTo>
                  <a:cubicBezTo>
                    <a:pt x="58" y="85"/>
                    <a:pt x="53" y="86"/>
                    <a:pt x="51" y="87"/>
                  </a:cubicBezTo>
                  <a:cubicBezTo>
                    <a:pt x="41" y="89"/>
                    <a:pt x="32" y="92"/>
                    <a:pt x="23" y="97"/>
                  </a:cubicBezTo>
                  <a:cubicBezTo>
                    <a:pt x="20" y="98"/>
                    <a:pt x="18" y="99"/>
                    <a:pt x="17" y="101"/>
                  </a:cubicBezTo>
                  <a:cubicBezTo>
                    <a:pt x="15" y="104"/>
                    <a:pt x="14" y="106"/>
                    <a:pt x="16" y="109"/>
                  </a:cubicBezTo>
                  <a:cubicBezTo>
                    <a:pt x="17" y="111"/>
                    <a:pt x="20" y="112"/>
                    <a:pt x="23" y="111"/>
                  </a:cubicBezTo>
                  <a:cubicBezTo>
                    <a:pt x="25" y="111"/>
                    <a:pt x="27" y="110"/>
                    <a:pt x="30" y="109"/>
                  </a:cubicBezTo>
                  <a:cubicBezTo>
                    <a:pt x="42" y="103"/>
                    <a:pt x="55" y="98"/>
                    <a:pt x="68" y="94"/>
                  </a:cubicBezTo>
                  <a:cubicBezTo>
                    <a:pt x="70" y="93"/>
                    <a:pt x="72" y="93"/>
                    <a:pt x="73" y="94"/>
                  </a:cubicBezTo>
                  <a:cubicBezTo>
                    <a:pt x="75" y="96"/>
                    <a:pt x="72" y="99"/>
                    <a:pt x="70" y="100"/>
                  </a:cubicBezTo>
                  <a:cubicBezTo>
                    <a:pt x="61" y="103"/>
                    <a:pt x="53" y="107"/>
                    <a:pt x="45" y="111"/>
                  </a:cubicBezTo>
                  <a:cubicBezTo>
                    <a:pt x="43" y="111"/>
                    <a:pt x="41" y="112"/>
                    <a:pt x="40" y="114"/>
                  </a:cubicBezTo>
                  <a:cubicBezTo>
                    <a:pt x="39" y="115"/>
                    <a:pt x="38" y="118"/>
                    <a:pt x="39" y="120"/>
                  </a:cubicBezTo>
                  <a:cubicBezTo>
                    <a:pt x="41" y="122"/>
                    <a:pt x="45" y="122"/>
                    <a:pt x="47" y="121"/>
                  </a:cubicBezTo>
                  <a:cubicBezTo>
                    <a:pt x="55" y="119"/>
                    <a:pt x="63" y="117"/>
                    <a:pt x="70" y="114"/>
                  </a:cubicBezTo>
                  <a:cubicBezTo>
                    <a:pt x="104" y="102"/>
                    <a:pt x="132" y="79"/>
                    <a:pt x="160" y="57"/>
                  </a:cubicBezTo>
                  <a:cubicBezTo>
                    <a:pt x="149" y="47"/>
                    <a:pt x="141" y="34"/>
                    <a:pt x="138" y="19"/>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7" name="Freeform 30"/>
            <p:cNvSpPr>
              <a:spLocks/>
            </p:cNvSpPr>
            <p:nvPr/>
          </p:nvSpPr>
          <p:spPr bwMode="auto">
            <a:xfrm>
              <a:off x="6416675" y="895350"/>
              <a:ext cx="595313" cy="909637"/>
            </a:xfrm>
            <a:custGeom>
              <a:avLst/>
              <a:gdLst>
                <a:gd name="T0" fmla="*/ 170 w 171"/>
                <a:gd name="T1" fmla="*/ 184 h 262"/>
                <a:gd name="T2" fmla="*/ 166 w 171"/>
                <a:gd name="T3" fmla="*/ 111 h 262"/>
                <a:gd name="T4" fmla="*/ 164 w 171"/>
                <a:gd name="T5" fmla="*/ 55 h 262"/>
                <a:gd name="T6" fmla="*/ 140 w 171"/>
                <a:gd name="T7" fmla="*/ 25 h 262"/>
                <a:gd name="T8" fmla="*/ 87 w 171"/>
                <a:gd name="T9" fmla="*/ 3 h 262"/>
                <a:gd name="T10" fmla="*/ 20 w 171"/>
                <a:gd name="T11" fmla="*/ 23 h 262"/>
                <a:gd name="T12" fmla="*/ 8 w 171"/>
                <a:gd name="T13" fmla="*/ 36 h 262"/>
                <a:gd name="T14" fmla="*/ 5 w 171"/>
                <a:gd name="T15" fmla="*/ 49 h 262"/>
                <a:gd name="T16" fmla="*/ 6 w 171"/>
                <a:gd name="T17" fmla="*/ 55 h 262"/>
                <a:gd name="T18" fmla="*/ 4 w 171"/>
                <a:gd name="T19" fmla="*/ 61 h 262"/>
                <a:gd name="T20" fmla="*/ 2 w 171"/>
                <a:gd name="T21" fmla="*/ 89 h 262"/>
                <a:gd name="T22" fmla="*/ 8 w 171"/>
                <a:gd name="T23" fmla="*/ 106 h 262"/>
                <a:gd name="T24" fmla="*/ 7 w 171"/>
                <a:gd name="T25" fmla="*/ 129 h 262"/>
                <a:gd name="T26" fmla="*/ 6 w 171"/>
                <a:gd name="T27" fmla="*/ 141 h 262"/>
                <a:gd name="T28" fmla="*/ 12 w 171"/>
                <a:gd name="T29" fmla="*/ 153 h 262"/>
                <a:gd name="T30" fmla="*/ 28 w 171"/>
                <a:gd name="T31" fmla="*/ 197 h 262"/>
                <a:gd name="T32" fmla="*/ 35 w 171"/>
                <a:gd name="T33" fmla="*/ 214 h 262"/>
                <a:gd name="T34" fmla="*/ 49 w 171"/>
                <a:gd name="T35" fmla="*/ 218 h 262"/>
                <a:gd name="T36" fmla="*/ 65 w 171"/>
                <a:gd name="T37" fmla="*/ 216 h 262"/>
                <a:gd name="T38" fmla="*/ 88 w 171"/>
                <a:gd name="T39" fmla="*/ 262 h 262"/>
                <a:gd name="T40" fmla="*/ 170 w 171"/>
                <a:gd name="T41" fmla="*/ 18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262">
                  <a:moveTo>
                    <a:pt x="170" y="184"/>
                  </a:moveTo>
                  <a:cubicBezTo>
                    <a:pt x="165" y="160"/>
                    <a:pt x="164" y="135"/>
                    <a:pt x="166" y="111"/>
                  </a:cubicBezTo>
                  <a:cubicBezTo>
                    <a:pt x="167" y="92"/>
                    <a:pt x="171" y="72"/>
                    <a:pt x="164" y="55"/>
                  </a:cubicBezTo>
                  <a:cubicBezTo>
                    <a:pt x="159" y="43"/>
                    <a:pt x="150" y="33"/>
                    <a:pt x="140" y="25"/>
                  </a:cubicBezTo>
                  <a:cubicBezTo>
                    <a:pt x="124" y="14"/>
                    <a:pt x="106" y="5"/>
                    <a:pt x="87" y="3"/>
                  </a:cubicBezTo>
                  <a:cubicBezTo>
                    <a:pt x="63" y="0"/>
                    <a:pt x="39" y="8"/>
                    <a:pt x="20" y="23"/>
                  </a:cubicBezTo>
                  <a:cubicBezTo>
                    <a:pt x="15" y="27"/>
                    <a:pt x="11" y="31"/>
                    <a:pt x="8" y="36"/>
                  </a:cubicBezTo>
                  <a:cubicBezTo>
                    <a:pt x="6" y="40"/>
                    <a:pt x="5" y="45"/>
                    <a:pt x="5" y="49"/>
                  </a:cubicBezTo>
                  <a:cubicBezTo>
                    <a:pt x="5" y="51"/>
                    <a:pt x="6" y="53"/>
                    <a:pt x="6" y="55"/>
                  </a:cubicBezTo>
                  <a:cubicBezTo>
                    <a:pt x="6" y="57"/>
                    <a:pt x="4" y="59"/>
                    <a:pt x="4" y="61"/>
                  </a:cubicBezTo>
                  <a:cubicBezTo>
                    <a:pt x="1" y="70"/>
                    <a:pt x="0" y="80"/>
                    <a:pt x="2" y="89"/>
                  </a:cubicBezTo>
                  <a:cubicBezTo>
                    <a:pt x="3" y="95"/>
                    <a:pt x="6" y="100"/>
                    <a:pt x="8" y="106"/>
                  </a:cubicBezTo>
                  <a:cubicBezTo>
                    <a:pt x="9" y="113"/>
                    <a:pt x="8" y="121"/>
                    <a:pt x="7" y="129"/>
                  </a:cubicBezTo>
                  <a:cubicBezTo>
                    <a:pt x="6" y="133"/>
                    <a:pt x="5" y="137"/>
                    <a:pt x="6" y="141"/>
                  </a:cubicBezTo>
                  <a:cubicBezTo>
                    <a:pt x="7" y="145"/>
                    <a:pt x="9" y="149"/>
                    <a:pt x="12" y="153"/>
                  </a:cubicBezTo>
                  <a:cubicBezTo>
                    <a:pt x="20" y="166"/>
                    <a:pt x="24" y="182"/>
                    <a:pt x="28" y="197"/>
                  </a:cubicBezTo>
                  <a:cubicBezTo>
                    <a:pt x="29" y="203"/>
                    <a:pt x="31" y="209"/>
                    <a:pt x="35" y="214"/>
                  </a:cubicBezTo>
                  <a:cubicBezTo>
                    <a:pt x="39" y="217"/>
                    <a:pt x="44" y="218"/>
                    <a:pt x="49" y="218"/>
                  </a:cubicBezTo>
                  <a:cubicBezTo>
                    <a:pt x="55" y="219"/>
                    <a:pt x="60" y="218"/>
                    <a:pt x="65" y="216"/>
                  </a:cubicBezTo>
                  <a:cubicBezTo>
                    <a:pt x="73" y="231"/>
                    <a:pt x="81" y="247"/>
                    <a:pt x="88" y="262"/>
                  </a:cubicBezTo>
                  <a:cubicBezTo>
                    <a:pt x="109" y="240"/>
                    <a:pt x="155" y="194"/>
                    <a:pt x="170" y="184"/>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28" name="Freeform 31"/>
            <p:cNvSpPr>
              <a:spLocks/>
            </p:cNvSpPr>
            <p:nvPr/>
          </p:nvSpPr>
          <p:spPr bwMode="auto">
            <a:xfrm>
              <a:off x="6396038" y="811213"/>
              <a:ext cx="712788" cy="633412"/>
            </a:xfrm>
            <a:custGeom>
              <a:avLst/>
              <a:gdLst>
                <a:gd name="T0" fmla="*/ 172 w 205"/>
                <a:gd name="T1" fmla="*/ 182 h 182"/>
                <a:gd name="T2" fmla="*/ 116 w 205"/>
                <a:gd name="T3" fmla="*/ 176 h 182"/>
                <a:gd name="T4" fmla="*/ 99 w 205"/>
                <a:gd name="T5" fmla="*/ 174 h 182"/>
                <a:gd name="T6" fmla="*/ 89 w 205"/>
                <a:gd name="T7" fmla="*/ 159 h 182"/>
                <a:gd name="T8" fmla="*/ 72 w 205"/>
                <a:gd name="T9" fmla="*/ 127 h 182"/>
                <a:gd name="T10" fmla="*/ 64 w 205"/>
                <a:gd name="T11" fmla="*/ 119 h 182"/>
                <a:gd name="T12" fmla="*/ 54 w 205"/>
                <a:gd name="T13" fmla="*/ 119 h 182"/>
                <a:gd name="T14" fmla="*/ 49 w 205"/>
                <a:gd name="T15" fmla="*/ 134 h 182"/>
                <a:gd name="T16" fmla="*/ 44 w 205"/>
                <a:gd name="T17" fmla="*/ 149 h 182"/>
                <a:gd name="T18" fmla="*/ 33 w 205"/>
                <a:gd name="T19" fmla="*/ 144 h 182"/>
                <a:gd name="T20" fmla="*/ 32 w 205"/>
                <a:gd name="T21" fmla="*/ 132 h 182"/>
                <a:gd name="T22" fmla="*/ 33 w 205"/>
                <a:gd name="T23" fmla="*/ 119 h 182"/>
                <a:gd name="T24" fmla="*/ 22 w 205"/>
                <a:gd name="T25" fmla="*/ 98 h 182"/>
                <a:gd name="T26" fmla="*/ 21 w 205"/>
                <a:gd name="T27" fmla="*/ 61 h 182"/>
                <a:gd name="T28" fmla="*/ 12 w 205"/>
                <a:gd name="T29" fmla="*/ 66 h 182"/>
                <a:gd name="T30" fmla="*/ 3 w 205"/>
                <a:gd name="T31" fmla="*/ 63 h 182"/>
                <a:gd name="T32" fmla="*/ 3 w 205"/>
                <a:gd name="T33" fmla="*/ 51 h 182"/>
                <a:gd name="T34" fmla="*/ 22 w 205"/>
                <a:gd name="T35" fmla="*/ 32 h 182"/>
                <a:gd name="T36" fmla="*/ 103 w 205"/>
                <a:gd name="T37" fmla="*/ 0 h 182"/>
                <a:gd name="T38" fmla="*/ 180 w 205"/>
                <a:gd name="T39" fmla="*/ 37 h 182"/>
                <a:gd name="T40" fmla="*/ 198 w 205"/>
                <a:gd name="T41" fmla="*/ 121 h 182"/>
                <a:gd name="T42" fmla="*/ 172 w 205"/>
                <a:gd name="T43"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5" h="182">
                  <a:moveTo>
                    <a:pt x="172" y="182"/>
                  </a:moveTo>
                  <a:cubicBezTo>
                    <a:pt x="152" y="175"/>
                    <a:pt x="137" y="173"/>
                    <a:pt x="116" y="176"/>
                  </a:cubicBezTo>
                  <a:cubicBezTo>
                    <a:pt x="110" y="176"/>
                    <a:pt x="104" y="177"/>
                    <a:pt x="99" y="174"/>
                  </a:cubicBezTo>
                  <a:cubicBezTo>
                    <a:pt x="94" y="171"/>
                    <a:pt x="91" y="165"/>
                    <a:pt x="89" y="159"/>
                  </a:cubicBezTo>
                  <a:cubicBezTo>
                    <a:pt x="84" y="148"/>
                    <a:pt x="79" y="137"/>
                    <a:pt x="72" y="127"/>
                  </a:cubicBezTo>
                  <a:cubicBezTo>
                    <a:pt x="69" y="124"/>
                    <a:pt x="67" y="121"/>
                    <a:pt x="64" y="119"/>
                  </a:cubicBezTo>
                  <a:cubicBezTo>
                    <a:pt x="61" y="117"/>
                    <a:pt x="57" y="117"/>
                    <a:pt x="54" y="119"/>
                  </a:cubicBezTo>
                  <a:cubicBezTo>
                    <a:pt x="49" y="122"/>
                    <a:pt x="49" y="129"/>
                    <a:pt x="49" y="134"/>
                  </a:cubicBezTo>
                  <a:cubicBezTo>
                    <a:pt x="50" y="140"/>
                    <a:pt x="49" y="148"/>
                    <a:pt x="44" y="149"/>
                  </a:cubicBezTo>
                  <a:cubicBezTo>
                    <a:pt x="40" y="151"/>
                    <a:pt x="35" y="148"/>
                    <a:pt x="33" y="144"/>
                  </a:cubicBezTo>
                  <a:cubicBezTo>
                    <a:pt x="31" y="140"/>
                    <a:pt x="31" y="136"/>
                    <a:pt x="32" y="132"/>
                  </a:cubicBezTo>
                  <a:cubicBezTo>
                    <a:pt x="32" y="128"/>
                    <a:pt x="33" y="123"/>
                    <a:pt x="33" y="119"/>
                  </a:cubicBezTo>
                  <a:cubicBezTo>
                    <a:pt x="31" y="111"/>
                    <a:pt x="26" y="105"/>
                    <a:pt x="22" y="98"/>
                  </a:cubicBezTo>
                  <a:cubicBezTo>
                    <a:pt x="17" y="87"/>
                    <a:pt x="19" y="74"/>
                    <a:pt x="21" y="61"/>
                  </a:cubicBezTo>
                  <a:cubicBezTo>
                    <a:pt x="18" y="63"/>
                    <a:pt x="15" y="65"/>
                    <a:pt x="12" y="66"/>
                  </a:cubicBezTo>
                  <a:cubicBezTo>
                    <a:pt x="9" y="67"/>
                    <a:pt x="5" y="66"/>
                    <a:pt x="3" y="63"/>
                  </a:cubicBezTo>
                  <a:cubicBezTo>
                    <a:pt x="0" y="60"/>
                    <a:pt x="1" y="55"/>
                    <a:pt x="3" y="51"/>
                  </a:cubicBezTo>
                  <a:cubicBezTo>
                    <a:pt x="7" y="44"/>
                    <a:pt x="14" y="38"/>
                    <a:pt x="22" y="32"/>
                  </a:cubicBezTo>
                  <a:cubicBezTo>
                    <a:pt x="46" y="15"/>
                    <a:pt x="73" y="1"/>
                    <a:pt x="103" y="0"/>
                  </a:cubicBezTo>
                  <a:cubicBezTo>
                    <a:pt x="133" y="0"/>
                    <a:pt x="162" y="14"/>
                    <a:pt x="180" y="37"/>
                  </a:cubicBezTo>
                  <a:cubicBezTo>
                    <a:pt x="199" y="61"/>
                    <a:pt x="205" y="93"/>
                    <a:pt x="198" y="121"/>
                  </a:cubicBezTo>
                  <a:cubicBezTo>
                    <a:pt x="192" y="142"/>
                    <a:pt x="174" y="160"/>
                    <a:pt x="172" y="182"/>
                  </a:cubicBezTo>
                  <a:close/>
                </a:path>
              </a:pathLst>
            </a:custGeom>
            <a:solidFill>
              <a:srgbClr val="3A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750" name="Group 749"/>
          <p:cNvGrpSpPr/>
          <p:nvPr/>
        </p:nvGrpSpPr>
        <p:grpSpPr>
          <a:xfrm>
            <a:off x="9650430" y="3084396"/>
            <a:ext cx="1270947" cy="1325589"/>
            <a:chOff x="2816225" y="211138"/>
            <a:chExt cx="6129338" cy="6392862"/>
          </a:xfrm>
        </p:grpSpPr>
        <p:grpSp>
          <p:nvGrpSpPr>
            <p:cNvPr id="751" name="Group 750"/>
            <p:cNvGrpSpPr/>
            <p:nvPr/>
          </p:nvGrpSpPr>
          <p:grpSpPr>
            <a:xfrm>
              <a:off x="2816225" y="1343025"/>
              <a:ext cx="6129338" cy="5260975"/>
              <a:chOff x="2816225" y="1343025"/>
              <a:chExt cx="6129338" cy="5260975"/>
            </a:xfrm>
          </p:grpSpPr>
          <p:sp>
            <p:nvSpPr>
              <p:cNvPr id="875" name="Freeform 54"/>
              <p:cNvSpPr>
                <a:spLocks/>
              </p:cNvSpPr>
              <p:nvPr/>
            </p:nvSpPr>
            <p:spPr bwMode="auto">
              <a:xfrm>
                <a:off x="4792663" y="4460875"/>
                <a:ext cx="150813" cy="2143125"/>
              </a:xfrm>
              <a:custGeom>
                <a:avLst/>
                <a:gdLst>
                  <a:gd name="T0" fmla="*/ 40 w 41"/>
                  <a:gd name="T1" fmla="*/ 0 h 583"/>
                  <a:gd name="T2" fmla="*/ 41 w 41"/>
                  <a:gd name="T3" fmla="*/ 570 h 583"/>
                  <a:gd name="T4" fmla="*/ 35 w 41"/>
                  <a:gd name="T5" fmla="*/ 578 h 583"/>
                  <a:gd name="T6" fmla="*/ 7 w 41"/>
                  <a:gd name="T7" fmla="*/ 578 h 583"/>
                  <a:gd name="T8" fmla="*/ 1 w 41"/>
                  <a:gd name="T9" fmla="*/ 570 h 583"/>
                  <a:gd name="T10" fmla="*/ 0 w 41"/>
                  <a:gd name="T11" fmla="*/ 0 h 583"/>
                  <a:gd name="T12" fmla="*/ 6 w 41"/>
                  <a:gd name="T13" fmla="*/ 8 h 583"/>
                  <a:gd name="T14" fmla="*/ 34 w 41"/>
                  <a:gd name="T15" fmla="*/ 8 h 583"/>
                  <a:gd name="T16" fmla="*/ 40 w 41"/>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83">
                    <a:moveTo>
                      <a:pt x="40" y="0"/>
                    </a:moveTo>
                    <a:cubicBezTo>
                      <a:pt x="41" y="570"/>
                      <a:pt x="41" y="570"/>
                      <a:pt x="41" y="570"/>
                    </a:cubicBezTo>
                    <a:cubicBezTo>
                      <a:pt x="41" y="573"/>
                      <a:pt x="39" y="576"/>
                      <a:pt x="35" y="578"/>
                    </a:cubicBezTo>
                    <a:cubicBezTo>
                      <a:pt x="28" y="583"/>
                      <a:pt x="15" y="583"/>
                      <a:pt x="7" y="578"/>
                    </a:cubicBezTo>
                    <a:cubicBezTo>
                      <a:pt x="3" y="576"/>
                      <a:pt x="1" y="573"/>
                      <a:pt x="1" y="570"/>
                    </a:cubicBezTo>
                    <a:cubicBezTo>
                      <a:pt x="0" y="0"/>
                      <a:pt x="0" y="0"/>
                      <a:pt x="0" y="0"/>
                    </a:cubicBezTo>
                    <a:cubicBezTo>
                      <a:pt x="0" y="3"/>
                      <a:pt x="2" y="6"/>
                      <a:pt x="6" y="8"/>
                    </a:cubicBezTo>
                    <a:cubicBezTo>
                      <a:pt x="14" y="13"/>
                      <a:pt x="27" y="13"/>
                      <a:pt x="34" y="8"/>
                    </a:cubicBezTo>
                    <a:cubicBezTo>
                      <a:pt x="38" y="6"/>
                      <a:pt x="40" y="3"/>
                      <a:pt x="40" y="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6" name="Freeform 56"/>
              <p:cNvSpPr>
                <a:spLocks/>
              </p:cNvSpPr>
              <p:nvPr/>
            </p:nvSpPr>
            <p:spPr bwMode="auto">
              <a:xfrm>
                <a:off x="3521075" y="3706813"/>
                <a:ext cx="150813" cy="2143125"/>
              </a:xfrm>
              <a:custGeom>
                <a:avLst/>
                <a:gdLst>
                  <a:gd name="T0" fmla="*/ 40 w 41"/>
                  <a:gd name="T1" fmla="*/ 0 h 583"/>
                  <a:gd name="T2" fmla="*/ 41 w 41"/>
                  <a:gd name="T3" fmla="*/ 570 h 583"/>
                  <a:gd name="T4" fmla="*/ 35 w 41"/>
                  <a:gd name="T5" fmla="*/ 578 h 583"/>
                  <a:gd name="T6" fmla="*/ 7 w 41"/>
                  <a:gd name="T7" fmla="*/ 578 h 583"/>
                  <a:gd name="T8" fmla="*/ 1 w 41"/>
                  <a:gd name="T9" fmla="*/ 570 h 583"/>
                  <a:gd name="T10" fmla="*/ 0 w 41"/>
                  <a:gd name="T11" fmla="*/ 0 h 583"/>
                  <a:gd name="T12" fmla="*/ 6 w 41"/>
                  <a:gd name="T13" fmla="*/ 8 h 583"/>
                  <a:gd name="T14" fmla="*/ 34 w 41"/>
                  <a:gd name="T15" fmla="*/ 8 h 583"/>
                  <a:gd name="T16" fmla="*/ 40 w 41"/>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83">
                    <a:moveTo>
                      <a:pt x="40" y="0"/>
                    </a:moveTo>
                    <a:cubicBezTo>
                      <a:pt x="41" y="570"/>
                      <a:pt x="41" y="570"/>
                      <a:pt x="41" y="570"/>
                    </a:cubicBezTo>
                    <a:cubicBezTo>
                      <a:pt x="41" y="573"/>
                      <a:pt x="39" y="576"/>
                      <a:pt x="35" y="578"/>
                    </a:cubicBezTo>
                    <a:cubicBezTo>
                      <a:pt x="27" y="583"/>
                      <a:pt x="14" y="583"/>
                      <a:pt x="7" y="578"/>
                    </a:cubicBezTo>
                    <a:cubicBezTo>
                      <a:pt x="3" y="576"/>
                      <a:pt x="1" y="573"/>
                      <a:pt x="1" y="570"/>
                    </a:cubicBezTo>
                    <a:cubicBezTo>
                      <a:pt x="0" y="0"/>
                      <a:pt x="0" y="0"/>
                      <a:pt x="0" y="0"/>
                    </a:cubicBezTo>
                    <a:cubicBezTo>
                      <a:pt x="0" y="3"/>
                      <a:pt x="2" y="6"/>
                      <a:pt x="6" y="8"/>
                    </a:cubicBezTo>
                    <a:cubicBezTo>
                      <a:pt x="13" y="13"/>
                      <a:pt x="26" y="13"/>
                      <a:pt x="34" y="8"/>
                    </a:cubicBezTo>
                    <a:cubicBezTo>
                      <a:pt x="38" y="6"/>
                      <a:pt x="40" y="3"/>
                      <a:pt x="40" y="0"/>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7" name="Freeform 62"/>
              <p:cNvSpPr>
                <a:spLocks/>
              </p:cNvSpPr>
              <p:nvPr/>
            </p:nvSpPr>
            <p:spPr bwMode="auto">
              <a:xfrm>
                <a:off x="2816225" y="1343025"/>
                <a:ext cx="6129338" cy="3548063"/>
              </a:xfrm>
              <a:custGeom>
                <a:avLst/>
                <a:gdLst>
                  <a:gd name="T0" fmla="*/ 0 w 3861"/>
                  <a:gd name="T1" fmla="*/ 1485 h 2235"/>
                  <a:gd name="T2" fmla="*/ 2569 w 3861"/>
                  <a:gd name="T3" fmla="*/ 0 h 2235"/>
                  <a:gd name="T4" fmla="*/ 3861 w 3861"/>
                  <a:gd name="T5" fmla="*/ 751 h 2235"/>
                  <a:gd name="T6" fmla="*/ 1289 w 3861"/>
                  <a:gd name="T7" fmla="*/ 2235 h 2235"/>
                  <a:gd name="T8" fmla="*/ 0 w 3861"/>
                  <a:gd name="T9" fmla="*/ 1485 h 2235"/>
                </a:gdLst>
                <a:ahLst/>
                <a:cxnLst>
                  <a:cxn ang="0">
                    <a:pos x="T0" y="T1"/>
                  </a:cxn>
                  <a:cxn ang="0">
                    <a:pos x="T2" y="T3"/>
                  </a:cxn>
                  <a:cxn ang="0">
                    <a:pos x="T4" y="T5"/>
                  </a:cxn>
                  <a:cxn ang="0">
                    <a:pos x="T6" y="T7"/>
                  </a:cxn>
                  <a:cxn ang="0">
                    <a:pos x="T8" y="T9"/>
                  </a:cxn>
                </a:cxnLst>
                <a:rect l="0" t="0" r="r" b="b"/>
                <a:pathLst>
                  <a:path w="3861" h="2235">
                    <a:moveTo>
                      <a:pt x="0" y="1485"/>
                    </a:moveTo>
                    <a:lnTo>
                      <a:pt x="2569" y="0"/>
                    </a:lnTo>
                    <a:lnTo>
                      <a:pt x="3861" y="751"/>
                    </a:lnTo>
                    <a:lnTo>
                      <a:pt x="1289" y="2235"/>
                    </a:lnTo>
                    <a:lnTo>
                      <a:pt x="0" y="1485"/>
                    </a:ln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8" name="Freeform 63"/>
              <p:cNvSpPr>
                <a:spLocks/>
              </p:cNvSpPr>
              <p:nvPr/>
            </p:nvSpPr>
            <p:spPr bwMode="auto">
              <a:xfrm>
                <a:off x="4862513" y="2535238"/>
                <a:ext cx="4083050" cy="2520950"/>
              </a:xfrm>
              <a:custGeom>
                <a:avLst/>
                <a:gdLst>
                  <a:gd name="T0" fmla="*/ 2572 w 2572"/>
                  <a:gd name="T1" fmla="*/ 0 h 1588"/>
                  <a:gd name="T2" fmla="*/ 2572 w 2572"/>
                  <a:gd name="T3" fmla="*/ 102 h 1588"/>
                  <a:gd name="T4" fmla="*/ 0 w 2572"/>
                  <a:gd name="T5" fmla="*/ 1588 h 1588"/>
                  <a:gd name="T6" fmla="*/ 0 w 2572"/>
                  <a:gd name="T7" fmla="*/ 1484 h 1588"/>
                  <a:gd name="T8" fmla="*/ 2572 w 2572"/>
                  <a:gd name="T9" fmla="*/ 0 h 1588"/>
                </a:gdLst>
                <a:ahLst/>
                <a:cxnLst>
                  <a:cxn ang="0">
                    <a:pos x="T0" y="T1"/>
                  </a:cxn>
                  <a:cxn ang="0">
                    <a:pos x="T2" y="T3"/>
                  </a:cxn>
                  <a:cxn ang="0">
                    <a:pos x="T4" y="T5"/>
                  </a:cxn>
                  <a:cxn ang="0">
                    <a:pos x="T6" y="T7"/>
                  </a:cxn>
                  <a:cxn ang="0">
                    <a:pos x="T8" y="T9"/>
                  </a:cxn>
                </a:cxnLst>
                <a:rect l="0" t="0" r="r" b="b"/>
                <a:pathLst>
                  <a:path w="2572" h="1588">
                    <a:moveTo>
                      <a:pt x="2572" y="0"/>
                    </a:moveTo>
                    <a:lnTo>
                      <a:pt x="2572" y="102"/>
                    </a:lnTo>
                    <a:lnTo>
                      <a:pt x="0" y="1588"/>
                    </a:lnTo>
                    <a:lnTo>
                      <a:pt x="0" y="1484"/>
                    </a:lnTo>
                    <a:lnTo>
                      <a:pt x="2572" y="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9" name="Freeform 64"/>
              <p:cNvSpPr>
                <a:spLocks/>
              </p:cNvSpPr>
              <p:nvPr/>
            </p:nvSpPr>
            <p:spPr bwMode="auto">
              <a:xfrm>
                <a:off x="2816225" y="3700463"/>
                <a:ext cx="2046288" cy="1355725"/>
              </a:xfrm>
              <a:custGeom>
                <a:avLst/>
                <a:gdLst>
                  <a:gd name="T0" fmla="*/ 1289 w 1289"/>
                  <a:gd name="T1" fmla="*/ 750 h 854"/>
                  <a:gd name="T2" fmla="*/ 1289 w 1289"/>
                  <a:gd name="T3" fmla="*/ 854 h 854"/>
                  <a:gd name="T4" fmla="*/ 0 w 1289"/>
                  <a:gd name="T5" fmla="*/ 104 h 854"/>
                  <a:gd name="T6" fmla="*/ 0 w 1289"/>
                  <a:gd name="T7" fmla="*/ 0 h 854"/>
                  <a:gd name="T8" fmla="*/ 1289 w 1289"/>
                  <a:gd name="T9" fmla="*/ 750 h 854"/>
                </a:gdLst>
                <a:ahLst/>
                <a:cxnLst>
                  <a:cxn ang="0">
                    <a:pos x="T0" y="T1"/>
                  </a:cxn>
                  <a:cxn ang="0">
                    <a:pos x="T2" y="T3"/>
                  </a:cxn>
                  <a:cxn ang="0">
                    <a:pos x="T4" y="T5"/>
                  </a:cxn>
                  <a:cxn ang="0">
                    <a:pos x="T6" y="T7"/>
                  </a:cxn>
                  <a:cxn ang="0">
                    <a:pos x="T8" y="T9"/>
                  </a:cxn>
                </a:cxnLst>
                <a:rect l="0" t="0" r="r" b="b"/>
                <a:pathLst>
                  <a:path w="1289" h="854">
                    <a:moveTo>
                      <a:pt x="1289" y="750"/>
                    </a:moveTo>
                    <a:lnTo>
                      <a:pt x="1289" y="854"/>
                    </a:lnTo>
                    <a:lnTo>
                      <a:pt x="0" y="104"/>
                    </a:lnTo>
                    <a:lnTo>
                      <a:pt x="0" y="0"/>
                    </a:lnTo>
                    <a:lnTo>
                      <a:pt x="1289" y="750"/>
                    </a:lnTo>
                    <a:close/>
                  </a:path>
                </a:pathLst>
              </a:custGeom>
              <a:solidFill>
                <a:schemeClr val="bg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752" name="Group 751"/>
            <p:cNvGrpSpPr/>
            <p:nvPr/>
          </p:nvGrpSpPr>
          <p:grpSpPr>
            <a:xfrm>
              <a:off x="5157788" y="2652713"/>
              <a:ext cx="1968500" cy="1182687"/>
              <a:chOff x="5157788" y="2652713"/>
              <a:chExt cx="1968500" cy="1182687"/>
            </a:xfrm>
          </p:grpSpPr>
          <p:sp>
            <p:nvSpPr>
              <p:cNvPr id="796" name="Freeform 65"/>
              <p:cNvSpPr>
                <a:spLocks/>
              </p:cNvSpPr>
              <p:nvPr/>
            </p:nvSpPr>
            <p:spPr bwMode="auto">
              <a:xfrm>
                <a:off x="5157788" y="2979738"/>
                <a:ext cx="1965325" cy="855662"/>
              </a:xfrm>
              <a:custGeom>
                <a:avLst/>
                <a:gdLst>
                  <a:gd name="T0" fmla="*/ 535 w 535"/>
                  <a:gd name="T1" fmla="*/ 0 h 233"/>
                  <a:gd name="T2" fmla="*/ 533 w 535"/>
                  <a:gd name="T3" fmla="*/ 3 h 233"/>
                  <a:gd name="T4" fmla="*/ 158 w 535"/>
                  <a:gd name="T5" fmla="*/ 219 h 233"/>
                  <a:gd name="T6" fmla="*/ 148 w 535"/>
                  <a:gd name="T7" fmla="*/ 219 h 233"/>
                  <a:gd name="T8" fmla="*/ 3 w 535"/>
                  <a:gd name="T9" fmla="*/ 135 h 233"/>
                  <a:gd name="T10" fmla="*/ 0 w 535"/>
                  <a:gd name="T11" fmla="*/ 132 h 233"/>
                  <a:gd name="T12" fmla="*/ 1 w 535"/>
                  <a:gd name="T13" fmla="*/ 144 h 233"/>
                  <a:gd name="T14" fmla="*/ 3 w 535"/>
                  <a:gd name="T15" fmla="*/ 147 h 233"/>
                  <a:gd name="T16" fmla="*/ 148 w 535"/>
                  <a:gd name="T17" fmla="*/ 231 h 233"/>
                  <a:gd name="T18" fmla="*/ 158 w 535"/>
                  <a:gd name="T19" fmla="*/ 231 h 233"/>
                  <a:gd name="T20" fmla="*/ 533 w 535"/>
                  <a:gd name="T21" fmla="*/ 15 h 233"/>
                  <a:gd name="T22" fmla="*/ 535 w 535"/>
                  <a:gd name="T23" fmla="*/ 12 h 233"/>
                  <a:gd name="T24" fmla="*/ 535 w 535"/>
                  <a:gd name="T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5" h="233">
                    <a:moveTo>
                      <a:pt x="535" y="0"/>
                    </a:moveTo>
                    <a:cubicBezTo>
                      <a:pt x="535" y="1"/>
                      <a:pt x="534" y="2"/>
                      <a:pt x="533" y="3"/>
                    </a:cubicBezTo>
                    <a:cubicBezTo>
                      <a:pt x="158" y="219"/>
                      <a:pt x="158" y="219"/>
                      <a:pt x="158" y="219"/>
                    </a:cubicBezTo>
                    <a:cubicBezTo>
                      <a:pt x="155" y="221"/>
                      <a:pt x="151" y="221"/>
                      <a:pt x="148" y="219"/>
                    </a:cubicBezTo>
                    <a:cubicBezTo>
                      <a:pt x="3" y="135"/>
                      <a:pt x="3" y="135"/>
                      <a:pt x="3" y="135"/>
                    </a:cubicBezTo>
                    <a:cubicBezTo>
                      <a:pt x="1" y="134"/>
                      <a:pt x="0" y="133"/>
                      <a:pt x="0" y="132"/>
                    </a:cubicBezTo>
                    <a:cubicBezTo>
                      <a:pt x="1" y="144"/>
                      <a:pt x="1" y="144"/>
                      <a:pt x="1" y="144"/>
                    </a:cubicBezTo>
                    <a:cubicBezTo>
                      <a:pt x="1" y="145"/>
                      <a:pt x="1" y="146"/>
                      <a:pt x="3" y="147"/>
                    </a:cubicBezTo>
                    <a:cubicBezTo>
                      <a:pt x="148" y="231"/>
                      <a:pt x="148" y="231"/>
                      <a:pt x="148" y="231"/>
                    </a:cubicBezTo>
                    <a:cubicBezTo>
                      <a:pt x="151" y="233"/>
                      <a:pt x="155" y="233"/>
                      <a:pt x="158" y="231"/>
                    </a:cubicBezTo>
                    <a:cubicBezTo>
                      <a:pt x="533" y="15"/>
                      <a:pt x="533" y="15"/>
                      <a:pt x="533" y="15"/>
                    </a:cubicBezTo>
                    <a:cubicBezTo>
                      <a:pt x="534" y="14"/>
                      <a:pt x="535" y="13"/>
                      <a:pt x="535" y="12"/>
                    </a:cubicBezTo>
                    <a:lnTo>
                      <a:pt x="535"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7" name="Freeform 66"/>
              <p:cNvSpPr>
                <a:spLocks/>
              </p:cNvSpPr>
              <p:nvPr/>
            </p:nvSpPr>
            <p:spPr bwMode="auto">
              <a:xfrm>
                <a:off x="5157788" y="2652713"/>
                <a:ext cx="1968500" cy="1139825"/>
              </a:xfrm>
              <a:custGeom>
                <a:avLst/>
                <a:gdLst>
                  <a:gd name="T0" fmla="*/ 377 w 536"/>
                  <a:gd name="T1" fmla="*/ 2 h 310"/>
                  <a:gd name="T2" fmla="*/ 387 w 536"/>
                  <a:gd name="T3" fmla="*/ 2 h 310"/>
                  <a:gd name="T4" fmla="*/ 533 w 536"/>
                  <a:gd name="T5" fmla="*/ 86 h 310"/>
                  <a:gd name="T6" fmla="*/ 533 w 536"/>
                  <a:gd name="T7" fmla="*/ 92 h 310"/>
                  <a:gd name="T8" fmla="*/ 158 w 536"/>
                  <a:gd name="T9" fmla="*/ 308 h 310"/>
                  <a:gd name="T10" fmla="*/ 148 w 536"/>
                  <a:gd name="T11" fmla="*/ 308 h 310"/>
                  <a:gd name="T12" fmla="*/ 3 w 536"/>
                  <a:gd name="T13" fmla="*/ 224 h 310"/>
                  <a:gd name="T14" fmla="*/ 3 w 536"/>
                  <a:gd name="T15" fmla="*/ 218 h 310"/>
                  <a:gd name="T16" fmla="*/ 377 w 536"/>
                  <a:gd name="T17" fmla="*/ 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310">
                    <a:moveTo>
                      <a:pt x="377" y="2"/>
                    </a:moveTo>
                    <a:cubicBezTo>
                      <a:pt x="380" y="0"/>
                      <a:pt x="385" y="0"/>
                      <a:pt x="387" y="2"/>
                    </a:cubicBezTo>
                    <a:cubicBezTo>
                      <a:pt x="533" y="86"/>
                      <a:pt x="533" y="86"/>
                      <a:pt x="533" y="86"/>
                    </a:cubicBezTo>
                    <a:cubicBezTo>
                      <a:pt x="536" y="88"/>
                      <a:pt x="536" y="90"/>
                      <a:pt x="533" y="92"/>
                    </a:cubicBezTo>
                    <a:cubicBezTo>
                      <a:pt x="158" y="308"/>
                      <a:pt x="158" y="308"/>
                      <a:pt x="158" y="308"/>
                    </a:cubicBezTo>
                    <a:cubicBezTo>
                      <a:pt x="155" y="310"/>
                      <a:pt x="151" y="310"/>
                      <a:pt x="148" y="308"/>
                    </a:cubicBezTo>
                    <a:cubicBezTo>
                      <a:pt x="3" y="224"/>
                      <a:pt x="3" y="224"/>
                      <a:pt x="3" y="224"/>
                    </a:cubicBezTo>
                    <a:cubicBezTo>
                      <a:pt x="0" y="222"/>
                      <a:pt x="0" y="220"/>
                      <a:pt x="3" y="218"/>
                    </a:cubicBezTo>
                    <a:lnTo>
                      <a:pt x="377" y="2"/>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8" name="Freeform 67"/>
              <p:cNvSpPr>
                <a:spLocks/>
              </p:cNvSpPr>
              <p:nvPr/>
            </p:nvSpPr>
            <p:spPr bwMode="auto">
              <a:xfrm>
                <a:off x="5178425" y="3390900"/>
                <a:ext cx="203200" cy="117475"/>
              </a:xfrm>
              <a:custGeom>
                <a:avLst/>
                <a:gdLst>
                  <a:gd name="T0" fmla="*/ 54 w 55"/>
                  <a:gd name="T1" fmla="*/ 14 h 32"/>
                  <a:gd name="T2" fmla="*/ 24 w 55"/>
                  <a:gd name="T3" fmla="*/ 31 h 32"/>
                  <a:gd name="T4" fmla="*/ 19 w 55"/>
                  <a:gd name="T5" fmla="*/ 31 h 32"/>
                  <a:gd name="T6" fmla="*/ 1 w 55"/>
                  <a:gd name="T7" fmla="*/ 21 h 32"/>
                  <a:gd name="T8" fmla="*/ 1 w 55"/>
                  <a:gd name="T9" fmla="*/ 18 h 32"/>
                  <a:gd name="T10" fmla="*/ 32 w 55"/>
                  <a:gd name="T11" fmla="*/ 1 h 32"/>
                  <a:gd name="T12" fmla="*/ 37 w 55"/>
                  <a:gd name="T13" fmla="*/ 1 h 32"/>
                  <a:gd name="T14" fmla="*/ 54 w 55"/>
                  <a:gd name="T15" fmla="*/ 11 h 32"/>
                  <a:gd name="T16" fmla="*/ 54 w 55"/>
                  <a:gd name="T1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2">
                    <a:moveTo>
                      <a:pt x="54" y="14"/>
                    </a:moveTo>
                    <a:cubicBezTo>
                      <a:pt x="24" y="31"/>
                      <a:pt x="24" y="31"/>
                      <a:pt x="24" y="31"/>
                    </a:cubicBezTo>
                    <a:cubicBezTo>
                      <a:pt x="22" y="32"/>
                      <a:pt x="20" y="32"/>
                      <a:pt x="19" y="31"/>
                    </a:cubicBezTo>
                    <a:cubicBezTo>
                      <a:pt x="1" y="21"/>
                      <a:pt x="1" y="21"/>
                      <a:pt x="1" y="21"/>
                    </a:cubicBezTo>
                    <a:cubicBezTo>
                      <a:pt x="0" y="20"/>
                      <a:pt x="0" y="19"/>
                      <a:pt x="1" y="18"/>
                    </a:cubicBezTo>
                    <a:cubicBezTo>
                      <a:pt x="32" y="1"/>
                      <a:pt x="32" y="1"/>
                      <a:pt x="32" y="1"/>
                    </a:cubicBezTo>
                    <a:cubicBezTo>
                      <a:pt x="33" y="0"/>
                      <a:pt x="35" y="0"/>
                      <a:pt x="37" y="1"/>
                    </a:cubicBezTo>
                    <a:cubicBezTo>
                      <a:pt x="54" y="11"/>
                      <a:pt x="54" y="11"/>
                      <a:pt x="54" y="11"/>
                    </a:cubicBezTo>
                    <a:cubicBezTo>
                      <a:pt x="55" y="12"/>
                      <a:pt x="55" y="13"/>
                      <a:pt x="54"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9" name="Freeform 68"/>
              <p:cNvSpPr>
                <a:spLocks/>
              </p:cNvSpPr>
              <p:nvPr/>
            </p:nvSpPr>
            <p:spPr bwMode="auto">
              <a:xfrm>
                <a:off x="5318125" y="3335338"/>
                <a:ext cx="161925" cy="92075"/>
              </a:xfrm>
              <a:custGeom>
                <a:avLst/>
                <a:gdLst>
                  <a:gd name="T0" fmla="*/ 43 w 44"/>
                  <a:gd name="T1" fmla="*/ 13 h 25"/>
                  <a:gd name="T2" fmla="*/ 24 w 44"/>
                  <a:gd name="T3" fmla="*/ 24 h 25"/>
                  <a:gd name="T4" fmla="*/ 19 w 44"/>
                  <a:gd name="T5" fmla="*/ 24 h 25"/>
                  <a:gd name="T6" fmla="*/ 2 w 44"/>
                  <a:gd name="T7" fmla="*/ 14 h 25"/>
                  <a:gd name="T8" fmla="*/ 2 w 44"/>
                  <a:gd name="T9" fmla="*/ 11 h 25"/>
                  <a:gd name="T10" fmla="*/ 20 w 44"/>
                  <a:gd name="T11" fmla="*/ 0 h 25"/>
                  <a:gd name="T12" fmla="*/ 25 w 44"/>
                  <a:gd name="T13" fmla="*/ 0 h 25"/>
                  <a:gd name="T14" fmla="*/ 43 w 44"/>
                  <a:gd name="T15" fmla="*/ 11 h 25"/>
                  <a:gd name="T16" fmla="*/ 43 w 44"/>
                  <a:gd name="T17"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3"/>
                    </a:moveTo>
                    <a:cubicBezTo>
                      <a:pt x="24" y="24"/>
                      <a:pt x="24" y="24"/>
                      <a:pt x="24" y="24"/>
                    </a:cubicBezTo>
                    <a:cubicBezTo>
                      <a:pt x="23" y="25"/>
                      <a:pt x="20" y="25"/>
                      <a:pt x="19" y="24"/>
                    </a:cubicBezTo>
                    <a:cubicBezTo>
                      <a:pt x="2" y="14"/>
                      <a:pt x="2" y="14"/>
                      <a:pt x="2" y="14"/>
                    </a:cubicBezTo>
                    <a:cubicBezTo>
                      <a:pt x="0" y="13"/>
                      <a:pt x="0" y="12"/>
                      <a:pt x="2" y="11"/>
                    </a:cubicBezTo>
                    <a:cubicBezTo>
                      <a:pt x="20" y="0"/>
                      <a:pt x="20" y="0"/>
                      <a:pt x="20" y="0"/>
                    </a:cubicBezTo>
                    <a:cubicBezTo>
                      <a:pt x="22" y="0"/>
                      <a:pt x="24" y="0"/>
                      <a:pt x="25" y="0"/>
                    </a:cubicBezTo>
                    <a:cubicBezTo>
                      <a:pt x="43" y="11"/>
                      <a:pt x="43" y="11"/>
                      <a:pt x="43" y="11"/>
                    </a:cubicBezTo>
                    <a:cubicBezTo>
                      <a:pt x="44" y="11"/>
                      <a:pt x="44" y="13"/>
                      <a:pt x="43" y="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0" name="Freeform 69"/>
              <p:cNvSpPr>
                <a:spLocks/>
              </p:cNvSpPr>
              <p:nvPr/>
            </p:nvSpPr>
            <p:spPr bwMode="auto">
              <a:xfrm>
                <a:off x="5414963" y="3281363"/>
                <a:ext cx="160338" cy="92075"/>
              </a:xfrm>
              <a:custGeom>
                <a:avLst/>
                <a:gdLst>
                  <a:gd name="T0" fmla="*/ 43 w 44"/>
                  <a:gd name="T1" fmla="*/ 13 h 25"/>
                  <a:gd name="T2" fmla="*/ 24 w 44"/>
                  <a:gd name="T3" fmla="*/ 24 h 25"/>
                  <a:gd name="T4" fmla="*/ 19 w 44"/>
                  <a:gd name="T5" fmla="*/ 24 h 25"/>
                  <a:gd name="T6" fmla="*/ 2 w 44"/>
                  <a:gd name="T7" fmla="*/ 14 h 25"/>
                  <a:gd name="T8" fmla="*/ 2 w 44"/>
                  <a:gd name="T9" fmla="*/ 11 h 25"/>
                  <a:gd name="T10" fmla="*/ 20 w 44"/>
                  <a:gd name="T11" fmla="*/ 0 h 25"/>
                  <a:gd name="T12" fmla="*/ 25 w 44"/>
                  <a:gd name="T13" fmla="*/ 0 h 25"/>
                  <a:gd name="T14" fmla="*/ 43 w 44"/>
                  <a:gd name="T15" fmla="*/ 10 h 25"/>
                  <a:gd name="T16" fmla="*/ 43 w 44"/>
                  <a:gd name="T17"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3"/>
                    </a:moveTo>
                    <a:cubicBezTo>
                      <a:pt x="24" y="24"/>
                      <a:pt x="24" y="24"/>
                      <a:pt x="24" y="24"/>
                    </a:cubicBezTo>
                    <a:cubicBezTo>
                      <a:pt x="23" y="25"/>
                      <a:pt x="21" y="25"/>
                      <a:pt x="19" y="24"/>
                    </a:cubicBezTo>
                    <a:cubicBezTo>
                      <a:pt x="2" y="14"/>
                      <a:pt x="2" y="14"/>
                      <a:pt x="2" y="14"/>
                    </a:cubicBezTo>
                    <a:cubicBezTo>
                      <a:pt x="0" y="13"/>
                      <a:pt x="0" y="12"/>
                      <a:pt x="2" y="11"/>
                    </a:cubicBezTo>
                    <a:cubicBezTo>
                      <a:pt x="20" y="0"/>
                      <a:pt x="20" y="0"/>
                      <a:pt x="20" y="0"/>
                    </a:cubicBezTo>
                    <a:cubicBezTo>
                      <a:pt x="22" y="0"/>
                      <a:pt x="24" y="0"/>
                      <a:pt x="25" y="0"/>
                    </a:cubicBezTo>
                    <a:cubicBezTo>
                      <a:pt x="43" y="10"/>
                      <a:pt x="43" y="10"/>
                      <a:pt x="43" y="10"/>
                    </a:cubicBezTo>
                    <a:cubicBezTo>
                      <a:pt x="44" y="11"/>
                      <a:pt x="44" y="13"/>
                      <a:pt x="43" y="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1" name="Freeform 70"/>
              <p:cNvSpPr>
                <a:spLocks/>
              </p:cNvSpPr>
              <p:nvPr/>
            </p:nvSpPr>
            <p:spPr bwMode="auto">
              <a:xfrm>
                <a:off x="5510213" y="3222625"/>
                <a:ext cx="161925" cy="95250"/>
              </a:xfrm>
              <a:custGeom>
                <a:avLst/>
                <a:gdLst>
                  <a:gd name="T0" fmla="*/ 43 w 44"/>
                  <a:gd name="T1" fmla="*/ 14 h 26"/>
                  <a:gd name="T2" fmla="*/ 24 w 44"/>
                  <a:gd name="T3" fmla="*/ 25 h 26"/>
                  <a:gd name="T4" fmla="*/ 19 w 44"/>
                  <a:gd name="T5" fmla="*/ 25 h 26"/>
                  <a:gd name="T6" fmla="*/ 2 w 44"/>
                  <a:gd name="T7" fmla="*/ 15 h 26"/>
                  <a:gd name="T8" fmla="*/ 2 w 44"/>
                  <a:gd name="T9" fmla="*/ 12 h 26"/>
                  <a:gd name="T10" fmla="*/ 21 w 44"/>
                  <a:gd name="T11" fmla="*/ 1 h 26"/>
                  <a:gd name="T12" fmla="*/ 25 w 44"/>
                  <a:gd name="T13" fmla="*/ 1 h 26"/>
                  <a:gd name="T14" fmla="*/ 43 w 44"/>
                  <a:gd name="T15" fmla="*/ 11 h 26"/>
                  <a:gd name="T16" fmla="*/ 43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3" y="14"/>
                    </a:moveTo>
                    <a:cubicBezTo>
                      <a:pt x="24" y="25"/>
                      <a:pt x="24" y="25"/>
                      <a:pt x="24" y="25"/>
                    </a:cubicBezTo>
                    <a:cubicBezTo>
                      <a:pt x="23" y="26"/>
                      <a:pt x="21" y="26"/>
                      <a:pt x="19" y="25"/>
                    </a:cubicBezTo>
                    <a:cubicBezTo>
                      <a:pt x="2" y="15"/>
                      <a:pt x="2" y="15"/>
                      <a:pt x="2" y="15"/>
                    </a:cubicBezTo>
                    <a:cubicBezTo>
                      <a:pt x="0" y="14"/>
                      <a:pt x="0" y="13"/>
                      <a:pt x="2" y="12"/>
                    </a:cubicBezTo>
                    <a:cubicBezTo>
                      <a:pt x="21" y="1"/>
                      <a:pt x="21" y="1"/>
                      <a:pt x="21" y="1"/>
                    </a:cubicBezTo>
                    <a:cubicBezTo>
                      <a:pt x="22"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2" name="Freeform 71"/>
              <p:cNvSpPr>
                <a:spLocks/>
              </p:cNvSpPr>
              <p:nvPr/>
            </p:nvSpPr>
            <p:spPr bwMode="auto">
              <a:xfrm>
                <a:off x="5605463" y="3167063"/>
                <a:ext cx="161925" cy="95250"/>
              </a:xfrm>
              <a:custGeom>
                <a:avLst/>
                <a:gdLst>
                  <a:gd name="T0" fmla="*/ 43 w 44"/>
                  <a:gd name="T1" fmla="*/ 14 h 26"/>
                  <a:gd name="T2" fmla="*/ 24 w 44"/>
                  <a:gd name="T3" fmla="*/ 25 h 26"/>
                  <a:gd name="T4" fmla="*/ 19 w 44"/>
                  <a:gd name="T5" fmla="*/ 25 h 26"/>
                  <a:gd name="T6" fmla="*/ 2 w 44"/>
                  <a:gd name="T7" fmla="*/ 15 h 26"/>
                  <a:gd name="T8" fmla="*/ 2 w 44"/>
                  <a:gd name="T9" fmla="*/ 12 h 26"/>
                  <a:gd name="T10" fmla="*/ 21 w 44"/>
                  <a:gd name="T11" fmla="*/ 1 h 26"/>
                  <a:gd name="T12" fmla="*/ 26 w 44"/>
                  <a:gd name="T13" fmla="*/ 1 h 26"/>
                  <a:gd name="T14" fmla="*/ 43 w 44"/>
                  <a:gd name="T15" fmla="*/ 11 h 26"/>
                  <a:gd name="T16" fmla="*/ 43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3" y="14"/>
                    </a:moveTo>
                    <a:cubicBezTo>
                      <a:pt x="24" y="25"/>
                      <a:pt x="24" y="25"/>
                      <a:pt x="24" y="25"/>
                    </a:cubicBezTo>
                    <a:cubicBezTo>
                      <a:pt x="23" y="26"/>
                      <a:pt x="21" y="26"/>
                      <a:pt x="19" y="25"/>
                    </a:cubicBezTo>
                    <a:cubicBezTo>
                      <a:pt x="2" y="15"/>
                      <a:pt x="2" y="15"/>
                      <a:pt x="2" y="15"/>
                    </a:cubicBezTo>
                    <a:cubicBezTo>
                      <a:pt x="0" y="14"/>
                      <a:pt x="0" y="13"/>
                      <a:pt x="2" y="12"/>
                    </a:cubicBezTo>
                    <a:cubicBezTo>
                      <a:pt x="21" y="1"/>
                      <a:pt x="21" y="1"/>
                      <a:pt x="21" y="1"/>
                    </a:cubicBezTo>
                    <a:cubicBezTo>
                      <a:pt x="22" y="0"/>
                      <a:pt x="24" y="0"/>
                      <a:pt x="26"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3" name="Freeform 72"/>
              <p:cNvSpPr>
                <a:spLocks/>
              </p:cNvSpPr>
              <p:nvPr/>
            </p:nvSpPr>
            <p:spPr bwMode="auto">
              <a:xfrm>
                <a:off x="5703888" y="3111500"/>
                <a:ext cx="161925" cy="95250"/>
              </a:xfrm>
              <a:custGeom>
                <a:avLst/>
                <a:gdLst>
                  <a:gd name="T0" fmla="*/ 42 w 44"/>
                  <a:gd name="T1" fmla="*/ 14 h 26"/>
                  <a:gd name="T2" fmla="*/ 23 w 44"/>
                  <a:gd name="T3" fmla="*/ 25 h 26"/>
                  <a:gd name="T4" fmla="*/ 18 w 44"/>
                  <a:gd name="T5" fmla="*/ 25 h 26"/>
                  <a:gd name="T6" fmla="*/ 1 w 44"/>
                  <a:gd name="T7" fmla="*/ 15 h 26"/>
                  <a:gd name="T8" fmla="*/ 1 w 44"/>
                  <a:gd name="T9" fmla="*/ 12 h 26"/>
                  <a:gd name="T10" fmla="*/ 20 w 44"/>
                  <a:gd name="T11" fmla="*/ 1 h 26"/>
                  <a:gd name="T12" fmla="*/ 25 w 44"/>
                  <a:gd name="T13" fmla="*/ 1 h 26"/>
                  <a:gd name="T14" fmla="*/ 42 w 44"/>
                  <a:gd name="T15" fmla="*/ 11 h 26"/>
                  <a:gd name="T16" fmla="*/ 42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2" y="14"/>
                    </a:moveTo>
                    <a:cubicBezTo>
                      <a:pt x="23" y="25"/>
                      <a:pt x="23" y="25"/>
                      <a:pt x="23" y="25"/>
                    </a:cubicBezTo>
                    <a:cubicBezTo>
                      <a:pt x="22" y="26"/>
                      <a:pt x="20" y="26"/>
                      <a:pt x="18" y="25"/>
                    </a:cubicBezTo>
                    <a:cubicBezTo>
                      <a:pt x="1" y="15"/>
                      <a:pt x="1" y="15"/>
                      <a:pt x="1" y="15"/>
                    </a:cubicBezTo>
                    <a:cubicBezTo>
                      <a:pt x="0" y="14"/>
                      <a:pt x="0" y="13"/>
                      <a:pt x="1" y="12"/>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4" name="Freeform 73"/>
              <p:cNvSpPr>
                <a:spLocks/>
              </p:cNvSpPr>
              <p:nvPr/>
            </p:nvSpPr>
            <p:spPr bwMode="auto">
              <a:xfrm>
                <a:off x="5800725" y="3055938"/>
                <a:ext cx="160338" cy="96837"/>
              </a:xfrm>
              <a:custGeom>
                <a:avLst/>
                <a:gdLst>
                  <a:gd name="T0" fmla="*/ 42 w 44"/>
                  <a:gd name="T1" fmla="*/ 14 h 26"/>
                  <a:gd name="T2" fmla="*/ 24 w 44"/>
                  <a:gd name="T3" fmla="*/ 25 h 26"/>
                  <a:gd name="T4" fmla="*/ 19 w 44"/>
                  <a:gd name="T5" fmla="*/ 25 h 26"/>
                  <a:gd name="T6" fmla="*/ 1 w 44"/>
                  <a:gd name="T7" fmla="*/ 15 h 26"/>
                  <a:gd name="T8" fmla="*/ 1 w 44"/>
                  <a:gd name="T9" fmla="*/ 12 h 26"/>
                  <a:gd name="T10" fmla="*/ 20 w 44"/>
                  <a:gd name="T11" fmla="*/ 1 h 26"/>
                  <a:gd name="T12" fmla="*/ 25 w 44"/>
                  <a:gd name="T13" fmla="*/ 1 h 26"/>
                  <a:gd name="T14" fmla="*/ 42 w 44"/>
                  <a:gd name="T15" fmla="*/ 11 h 26"/>
                  <a:gd name="T16" fmla="*/ 42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2" y="14"/>
                    </a:moveTo>
                    <a:cubicBezTo>
                      <a:pt x="24" y="25"/>
                      <a:pt x="24" y="25"/>
                      <a:pt x="24" y="25"/>
                    </a:cubicBezTo>
                    <a:cubicBezTo>
                      <a:pt x="22" y="26"/>
                      <a:pt x="20" y="26"/>
                      <a:pt x="19" y="25"/>
                    </a:cubicBezTo>
                    <a:cubicBezTo>
                      <a:pt x="1" y="15"/>
                      <a:pt x="1" y="15"/>
                      <a:pt x="1" y="15"/>
                    </a:cubicBezTo>
                    <a:cubicBezTo>
                      <a:pt x="0" y="14"/>
                      <a:pt x="0" y="13"/>
                      <a:pt x="1" y="12"/>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5" name="Freeform 74"/>
              <p:cNvSpPr>
                <a:spLocks/>
              </p:cNvSpPr>
              <p:nvPr/>
            </p:nvSpPr>
            <p:spPr bwMode="auto">
              <a:xfrm>
                <a:off x="5895975" y="3001963"/>
                <a:ext cx="161925" cy="95250"/>
              </a:xfrm>
              <a:custGeom>
                <a:avLst/>
                <a:gdLst>
                  <a:gd name="T0" fmla="*/ 42 w 44"/>
                  <a:gd name="T1" fmla="*/ 14 h 26"/>
                  <a:gd name="T2" fmla="*/ 24 w 44"/>
                  <a:gd name="T3" fmla="*/ 25 h 26"/>
                  <a:gd name="T4" fmla="*/ 19 w 44"/>
                  <a:gd name="T5" fmla="*/ 25 h 26"/>
                  <a:gd name="T6" fmla="*/ 1 w 44"/>
                  <a:gd name="T7" fmla="*/ 15 h 26"/>
                  <a:gd name="T8" fmla="*/ 1 w 44"/>
                  <a:gd name="T9" fmla="*/ 12 h 26"/>
                  <a:gd name="T10" fmla="*/ 20 w 44"/>
                  <a:gd name="T11" fmla="*/ 1 h 26"/>
                  <a:gd name="T12" fmla="*/ 25 w 44"/>
                  <a:gd name="T13" fmla="*/ 1 h 26"/>
                  <a:gd name="T14" fmla="*/ 42 w 44"/>
                  <a:gd name="T15" fmla="*/ 11 h 26"/>
                  <a:gd name="T16" fmla="*/ 42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2" y="14"/>
                    </a:moveTo>
                    <a:cubicBezTo>
                      <a:pt x="24" y="25"/>
                      <a:pt x="24" y="25"/>
                      <a:pt x="24" y="25"/>
                    </a:cubicBezTo>
                    <a:cubicBezTo>
                      <a:pt x="22" y="26"/>
                      <a:pt x="20" y="26"/>
                      <a:pt x="19" y="25"/>
                    </a:cubicBezTo>
                    <a:cubicBezTo>
                      <a:pt x="1" y="15"/>
                      <a:pt x="1" y="15"/>
                      <a:pt x="1" y="15"/>
                    </a:cubicBezTo>
                    <a:cubicBezTo>
                      <a:pt x="0" y="14"/>
                      <a:pt x="0" y="13"/>
                      <a:pt x="1" y="12"/>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6" name="Freeform 75"/>
              <p:cNvSpPr>
                <a:spLocks/>
              </p:cNvSpPr>
              <p:nvPr/>
            </p:nvSpPr>
            <p:spPr bwMode="auto">
              <a:xfrm>
                <a:off x="5991225" y="2946400"/>
                <a:ext cx="161925" cy="95250"/>
              </a:xfrm>
              <a:custGeom>
                <a:avLst/>
                <a:gdLst>
                  <a:gd name="T0" fmla="*/ 42 w 44"/>
                  <a:gd name="T1" fmla="*/ 14 h 26"/>
                  <a:gd name="T2" fmla="*/ 24 w 44"/>
                  <a:gd name="T3" fmla="*/ 25 h 26"/>
                  <a:gd name="T4" fmla="*/ 19 w 44"/>
                  <a:gd name="T5" fmla="*/ 25 h 26"/>
                  <a:gd name="T6" fmla="*/ 1 w 44"/>
                  <a:gd name="T7" fmla="*/ 15 h 26"/>
                  <a:gd name="T8" fmla="*/ 1 w 44"/>
                  <a:gd name="T9" fmla="*/ 12 h 26"/>
                  <a:gd name="T10" fmla="*/ 20 w 44"/>
                  <a:gd name="T11" fmla="*/ 1 h 26"/>
                  <a:gd name="T12" fmla="*/ 25 w 44"/>
                  <a:gd name="T13" fmla="*/ 1 h 26"/>
                  <a:gd name="T14" fmla="*/ 42 w 44"/>
                  <a:gd name="T15" fmla="*/ 11 h 26"/>
                  <a:gd name="T16" fmla="*/ 42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2" y="14"/>
                    </a:moveTo>
                    <a:cubicBezTo>
                      <a:pt x="24" y="25"/>
                      <a:pt x="24" y="25"/>
                      <a:pt x="24" y="25"/>
                    </a:cubicBezTo>
                    <a:cubicBezTo>
                      <a:pt x="22" y="26"/>
                      <a:pt x="20" y="26"/>
                      <a:pt x="19" y="25"/>
                    </a:cubicBezTo>
                    <a:cubicBezTo>
                      <a:pt x="1" y="15"/>
                      <a:pt x="1" y="15"/>
                      <a:pt x="1" y="15"/>
                    </a:cubicBezTo>
                    <a:cubicBezTo>
                      <a:pt x="0" y="14"/>
                      <a:pt x="0" y="13"/>
                      <a:pt x="1" y="12"/>
                    </a:cubicBezTo>
                    <a:cubicBezTo>
                      <a:pt x="20" y="1"/>
                      <a:pt x="20" y="1"/>
                      <a:pt x="20" y="1"/>
                    </a:cubicBezTo>
                    <a:cubicBezTo>
                      <a:pt x="21" y="0"/>
                      <a:pt x="24"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7" name="Freeform 76"/>
              <p:cNvSpPr>
                <a:spLocks/>
              </p:cNvSpPr>
              <p:nvPr/>
            </p:nvSpPr>
            <p:spPr bwMode="auto">
              <a:xfrm>
                <a:off x="6086475" y="2890838"/>
                <a:ext cx="161925" cy="92075"/>
              </a:xfrm>
              <a:custGeom>
                <a:avLst/>
                <a:gdLst>
                  <a:gd name="T0" fmla="*/ 43 w 44"/>
                  <a:gd name="T1" fmla="*/ 14 h 25"/>
                  <a:gd name="T2" fmla="*/ 24 w 44"/>
                  <a:gd name="T3" fmla="*/ 25 h 25"/>
                  <a:gd name="T4" fmla="*/ 19 w 44"/>
                  <a:gd name="T5" fmla="*/ 25 h 25"/>
                  <a:gd name="T6" fmla="*/ 1 w 44"/>
                  <a:gd name="T7" fmla="*/ 15 h 25"/>
                  <a:gd name="T8" fmla="*/ 1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5"/>
                      <a:pt x="24" y="25"/>
                      <a:pt x="24" y="25"/>
                    </a:cubicBezTo>
                    <a:cubicBezTo>
                      <a:pt x="22" y="25"/>
                      <a:pt x="20" y="25"/>
                      <a:pt x="19" y="25"/>
                    </a:cubicBezTo>
                    <a:cubicBezTo>
                      <a:pt x="1" y="15"/>
                      <a:pt x="1" y="15"/>
                      <a:pt x="1" y="15"/>
                    </a:cubicBezTo>
                    <a:cubicBezTo>
                      <a:pt x="0" y="14"/>
                      <a:pt x="0" y="13"/>
                      <a:pt x="1" y="12"/>
                    </a:cubicBezTo>
                    <a:cubicBezTo>
                      <a:pt x="20" y="1"/>
                      <a:pt x="20" y="1"/>
                      <a:pt x="20" y="1"/>
                    </a:cubicBezTo>
                    <a:cubicBezTo>
                      <a:pt x="21"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8" name="Freeform 77"/>
              <p:cNvSpPr>
                <a:spLocks/>
              </p:cNvSpPr>
              <p:nvPr/>
            </p:nvSpPr>
            <p:spPr bwMode="auto">
              <a:xfrm>
                <a:off x="6181725" y="2835275"/>
                <a:ext cx="161925" cy="92075"/>
              </a:xfrm>
              <a:custGeom>
                <a:avLst/>
                <a:gdLst>
                  <a:gd name="T0" fmla="*/ 43 w 44"/>
                  <a:gd name="T1" fmla="*/ 14 h 25"/>
                  <a:gd name="T2" fmla="*/ 24 w 44"/>
                  <a:gd name="T3" fmla="*/ 25 h 25"/>
                  <a:gd name="T4" fmla="*/ 19 w 44"/>
                  <a:gd name="T5" fmla="*/ 25 h 25"/>
                  <a:gd name="T6" fmla="*/ 1 w 44"/>
                  <a:gd name="T7" fmla="*/ 15 h 25"/>
                  <a:gd name="T8" fmla="*/ 1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5"/>
                      <a:pt x="24" y="25"/>
                      <a:pt x="24" y="25"/>
                    </a:cubicBezTo>
                    <a:cubicBezTo>
                      <a:pt x="23" y="25"/>
                      <a:pt x="20" y="25"/>
                      <a:pt x="19" y="25"/>
                    </a:cubicBezTo>
                    <a:cubicBezTo>
                      <a:pt x="1" y="15"/>
                      <a:pt x="1" y="15"/>
                      <a:pt x="1" y="15"/>
                    </a:cubicBezTo>
                    <a:cubicBezTo>
                      <a:pt x="0" y="14"/>
                      <a:pt x="0" y="12"/>
                      <a:pt x="1" y="12"/>
                    </a:cubicBezTo>
                    <a:cubicBezTo>
                      <a:pt x="20" y="1"/>
                      <a:pt x="20" y="1"/>
                      <a:pt x="20" y="1"/>
                    </a:cubicBezTo>
                    <a:cubicBezTo>
                      <a:pt x="22"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09" name="Freeform 78"/>
              <p:cNvSpPr>
                <a:spLocks/>
              </p:cNvSpPr>
              <p:nvPr/>
            </p:nvSpPr>
            <p:spPr bwMode="auto">
              <a:xfrm>
                <a:off x="6278563" y="2781300"/>
                <a:ext cx="160338" cy="92075"/>
              </a:xfrm>
              <a:custGeom>
                <a:avLst/>
                <a:gdLst>
                  <a:gd name="T0" fmla="*/ 43 w 44"/>
                  <a:gd name="T1" fmla="*/ 14 h 25"/>
                  <a:gd name="T2" fmla="*/ 24 w 44"/>
                  <a:gd name="T3" fmla="*/ 25 h 25"/>
                  <a:gd name="T4" fmla="*/ 19 w 44"/>
                  <a:gd name="T5" fmla="*/ 25 h 25"/>
                  <a:gd name="T6" fmla="*/ 2 w 44"/>
                  <a:gd name="T7" fmla="*/ 14 h 25"/>
                  <a:gd name="T8" fmla="*/ 2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5"/>
                      <a:pt x="24" y="25"/>
                      <a:pt x="24" y="25"/>
                    </a:cubicBezTo>
                    <a:cubicBezTo>
                      <a:pt x="23" y="25"/>
                      <a:pt x="20" y="25"/>
                      <a:pt x="19" y="25"/>
                    </a:cubicBezTo>
                    <a:cubicBezTo>
                      <a:pt x="2" y="14"/>
                      <a:pt x="2" y="14"/>
                      <a:pt x="2" y="14"/>
                    </a:cubicBezTo>
                    <a:cubicBezTo>
                      <a:pt x="0" y="14"/>
                      <a:pt x="0" y="12"/>
                      <a:pt x="2" y="12"/>
                    </a:cubicBezTo>
                    <a:cubicBezTo>
                      <a:pt x="20" y="1"/>
                      <a:pt x="20" y="1"/>
                      <a:pt x="20" y="1"/>
                    </a:cubicBezTo>
                    <a:cubicBezTo>
                      <a:pt x="22"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0" name="Freeform 79"/>
              <p:cNvSpPr>
                <a:spLocks/>
              </p:cNvSpPr>
              <p:nvPr/>
            </p:nvSpPr>
            <p:spPr bwMode="auto">
              <a:xfrm>
                <a:off x="6373813" y="2725738"/>
                <a:ext cx="161925" cy="92075"/>
              </a:xfrm>
              <a:custGeom>
                <a:avLst/>
                <a:gdLst>
                  <a:gd name="T0" fmla="*/ 43 w 44"/>
                  <a:gd name="T1" fmla="*/ 14 h 25"/>
                  <a:gd name="T2" fmla="*/ 24 w 44"/>
                  <a:gd name="T3" fmla="*/ 24 h 25"/>
                  <a:gd name="T4" fmla="*/ 19 w 44"/>
                  <a:gd name="T5" fmla="*/ 24 h 25"/>
                  <a:gd name="T6" fmla="*/ 2 w 44"/>
                  <a:gd name="T7" fmla="*/ 14 h 25"/>
                  <a:gd name="T8" fmla="*/ 2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4"/>
                      <a:pt x="24" y="24"/>
                      <a:pt x="24" y="24"/>
                    </a:cubicBezTo>
                    <a:cubicBezTo>
                      <a:pt x="23" y="25"/>
                      <a:pt x="20" y="25"/>
                      <a:pt x="19" y="24"/>
                    </a:cubicBezTo>
                    <a:cubicBezTo>
                      <a:pt x="2" y="14"/>
                      <a:pt x="2" y="14"/>
                      <a:pt x="2" y="14"/>
                    </a:cubicBezTo>
                    <a:cubicBezTo>
                      <a:pt x="0" y="14"/>
                      <a:pt x="0" y="12"/>
                      <a:pt x="2" y="12"/>
                    </a:cubicBezTo>
                    <a:cubicBezTo>
                      <a:pt x="20" y="1"/>
                      <a:pt x="20" y="1"/>
                      <a:pt x="20" y="1"/>
                    </a:cubicBezTo>
                    <a:cubicBezTo>
                      <a:pt x="22"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1" name="Freeform 80"/>
              <p:cNvSpPr>
                <a:spLocks/>
              </p:cNvSpPr>
              <p:nvPr/>
            </p:nvSpPr>
            <p:spPr bwMode="auto">
              <a:xfrm>
                <a:off x="6469063" y="2670175"/>
                <a:ext cx="161925" cy="92075"/>
              </a:xfrm>
              <a:custGeom>
                <a:avLst/>
                <a:gdLst>
                  <a:gd name="T0" fmla="*/ 43 w 44"/>
                  <a:gd name="T1" fmla="*/ 14 h 25"/>
                  <a:gd name="T2" fmla="*/ 24 w 44"/>
                  <a:gd name="T3" fmla="*/ 24 h 25"/>
                  <a:gd name="T4" fmla="*/ 19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4"/>
                      <a:pt x="24" y="24"/>
                      <a:pt x="24" y="24"/>
                    </a:cubicBezTo>
                    <a:cubicBezTo>
                      <a:pt x="23" y="25"/>
                      <a:pt x="21" y="25"/>
                      <a:pt x="19" y="24"/>
                    </a:cubicBezTo>
                    <a:cubicBezTo>
                      <a:pt x="2" y="14"/>
                      <a:pt x="2" y="14"/>
                      <a:pt x="2" y="14"/>
                    </a:cubicBezTo>
                    <a:cubicBezTo>
                      <a:pt x="0" y="14"/>
                      <a:pt x="0" y="12"/>
                      <a:pt x="2" y="11"/>
                    </a:cubicBezTo>
                    <a:cubicBezTo>
                      <a:pt x="20" y="1"/>
                      <a:pt x="20" y="1"/>
                      <a:pt x="20" y="1"/>
                    </a:cubicBezTo>
                    <a:cubicBezTo>
                      <a:pt x="22"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2" name="Freeform 81"/>
              <p:cNvSpPr>
                <a:spLocks/>
              </p:cNvSpPr>
              <p:nvPr/>
            </p:nvSpPr>
            <p:spPr bwMode="auto">
              <a:xfrm>
                <a:off x="5270500" y="3471863"/>
                <a:ext cx="161925"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3" name="Freeform 82"/>
              <p:cNvSpPr>
                <a:spLocks/>
              </p:cNvSpPr>
              <p:nvPr/>
            </p:nvSpPr>
            <p:spPr bwMode="auto">
              <a:xfrm>
                <a:off x="5362575" y="3497263"/>
                <a:ext cx="209550" cy="117475"/>
              </a:xfrm>
              <a:custGeom>
                <a:avLst/>
                <a:gdLst>
                  <a:gd name="T0" fmla="*/ 56 w 57"/>
                  <a:gd name="T1" fmla="*/ 14 h 32"/>
                  <a:gd name="T2" fmla="*/ 25 w 57"/>
                  <a:gd name="T3" fmla="*/ 32 h 32"/>
                  <a:gd name="T4" fmla="*/ 20 w 57"/>
                  <a:gd name="T5" fmla="*/ 32 h 32"/>
                  <a:gd name="T6" fmla="*/ 2 w 57"/>
                  <a:gd name="T7" fmla="*/ 21 h 32"/>
                  <a:gd name="T8" fmla="*/ 2 w 57"/>
                  <a:gd name="T9" fmla="*/ 18 h 32"/>
                  <a:gd name="T10" fmla="*/ 33 w 57"/>
                  <a:gd name="T11" fmla="*/ 0 h 32"/>
                  <a:gd name="T12" fmla="*/ 38 w 57"/>
                  <a:gd name="T13" fmla="*/ 0 h 32"/>
                  <a:gd name="T14" fmla="*/ 56 w 57"/>
                  <a:gd name="T15" fmla="*/ 11 h 32"/>
                  <a:gd name="T16" fmla="*/ 56 w 57"/>
                  <a:gd name="T17"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2">
                    <a:moveTo>
                      <a:pt x="56" y="14"/>
                    </a:moveTo>
                    <a:cubicBezTo>
                      <a:pt x="25" y="32"/>
                      <a:pt x="25" y="32"/>
                      <a:pt x="25" y="32"/>
                    </a:cubicBezTo>
                    <a:cubicBezTo>
                      <a:pt x="23" y="32"/>
                      <a:pt x="21" y="32"/>
                      <a:pt x="20" y="32"/>
                    </a:cubicBezTo>
                    <a:cubicBezTo>
                      <a:pt x="2" y="21"/>
                      <a:pt x="2" y="21"/>
                      <a:pt x="2" y="21"/>
                    </a:cubicBezTo>
                    <a:cubicBezTo>
                      <a:pt x="0" y="20"/>
                      <a:pt x="0" y="19"/>
                      <a:pt x="2" y="18"/>
                    </a:cubicBezTo>
                    <a:cubicBezTo>
                      <a:pt x="33" y="0"/>
                      <a:pt x="33" y="0"/>
                      <a:pt x="33" y="0"/>
                    </a:cubicBezTo>
                    <a:cubicBezTo>
                      <a:pt x="34" y="0"/>
                      <a:pt x="36" y="0"/>
                      <a:pt x="38" y="0"/>
                    </a:cubicBezTo>
                    <a:cubicBezTo>
                      <a:pt x="56" y="11"/>
                      <a:pt x="56" y="11"/>
                      <a:pt x="56" y="11"/>
                    </a:cubicBezTo>
                    <a:cubicBezTo>
                      <a:pt x="57" y="12"/>
                      <a:pt x="57" y="13"/>
                      <a:pt x="56"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4" name="Freeform 83"/>
              <p:cNvSpPr>
                <a:spLocks/>
              </p:cNvSpPr>
              <p:nvPr/>
            </p:nvSpPr>
            <p:spPr bwMode="auto">
              <a:xfrm>
                <a:off x="5454650" y="3533775"/>
                <a:ext cx="231775" cy="136525"/>
              </a:xfrm>
              <a:custGeom>
                <a:avLst/>
                <a:gdLst>
                  <a:gd name="T0" fmla="*/ 62 w 63"/>
                  <a:gd name="T1" fmla="*/ 14 h 37"/>
                  <a:gd name="T2" fmla="*/ 24 w 63"/>
                  <a:gd name="T3" fmla="*/ 36 h 37"/>
                  <a:gd name="T4" fmla="*/ 19 w 63"/>
                  <a:gd name="T5" fmla="*/ 36 h 37"/>
                  <a:gd name="T6" fmla="*/ 2 w 63"/>
                  <a:gd name="T7" fmla="*/ 26 h 37"/>
                  <a:gd name="T8" fmla="*/ 2 w 63"/>
                  <a:gd name="T9" fmla="*/ 23 h 37"/>
                  <a:gd name="T10" fmla="*/ 39 w 63"/>
                  <a:gd name="T11" fmla="*/ 1 h 37"/>
                  <a:gd name="T12" fmla="*/ 44 w 63"/>
                  <a:gd name="T13" fmla="*/ 1 h 37"/>
                  <a:gd name="T14" fmla="*/ 62 w 63"/>
                  <a:gd name="T15" fmla="*/ 11 h 37"/>
                  <a:gd name="T16" fmla="*/ 62 w 63"/>
                  <a:gd name="T17"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7">
                    <a:moveTo>
                      <a:pt x="62" y="14"/>
                    </a:moveTo>
                    <a:cubicBezTo>
                      <a:pt x="24" y="36"/>
                      <a:pt x="24" y="36"/>
                      <a:pt x="24" y="36"/>
                    </a:cubicBezTo>
                    <a:cubicBezTo>
                      <a:pt x="23" y="37"/>
                      <a:pt x="21" y="37"/>
                      <a:pt x="19" y="36"/>
                    </a:cubicBezTo>
                    <a:cubicBezTo>
                      <a:pt x="2" y="26"/>
                      <a:pt x="2" y="26"/>
                      <a:pt x="2" y="26"/>
                    </a:cubicBezTo>
                    <a:cubicBezTo>
                      <a:pt x="0" y="25"/>
                      <a:pt x="0" y="23"/>
                      <a:pt x="2" y="23"/>
                    </a:cubicBezTo>
                    <a:cubicBezTo>
                      <a:pt x="39" y="1"/>
                      <a:pt x="39" y="1"/>
                      <a:pt x="39" y="1"/>
                    </a:cubicBezTo>
                    <a:cubicBezTo>
                      <a:pt x="41" y="0"/>
                      <a:pt x="43" y="0"/>
                      <a:pt x="44" y="1"/>
                    </a:cubicBezTo>
                    <a:cubicBezTo>
                      <a:pt x="62" y="11"/>
                      <a:pt x="62" y="11"/>
                      <a:pt x="62" y="11"/>
                    </a:cubicBezTo>
                    <a:cubicBezTo>
                      <a:pt x="63" y="12"/>
                      <a:pt x="63" y="13"/>
                      <a:pt x="6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5" name="Freeform 84"/>
              <p:cNvSpPr>
                <a:spLocks/>
              </p:cNvSpPr>
              <p:nvPr/>
            </p:nvSpPr>
            <p:spPr bwMode="auto">
              <a:xfrm>
                <a:off x="5546725" y="3560763"/>
                <a:ext cx="279400" cy="161925"/>
              </a:xfrm>
              <a:custGeom>
                <a:avLst/>
                <a:gdLst>
                  <a:gd name="T0" fmla="*/ 75 w 76"/>
                  <a:gd name="T1" fmla="*/ 14 h 44"/>
                  <a:gd name="T2" fmla="*/ 24 w 76"/>
                  <a:gd name="T3" fmla="*/ 43 h 44"/>
                  <a:gd name="T4" fmla="*/ 19 w 76"/>
                  <a:gd name="T5" fmla="*/ 43 h 44"/>
                  <a:gd name="T6" fmla="*/ 1 w 76"/>
                  <a:gd name="T7" fmla="*/ 33 h 44"/>
                  <a:gd name="T8" fmla="*/ 1 w 76"/>
                  <a:gd name="T9" fmla="*/ 30 h 44"/>
                  <a:gd name="T10" fmla="*/ 52 w 76"/>
                  <a:gd name="T11" fmla="*/ 1 h 44"/>
                  <a:gd name="T12" fmla="*/ 57 w 76"/>
                  <a:gd name="T13" fmla="*/ 1 h 44"/>
                  <a:gd name="T14" fmla="*/ 75 w 76"/>
                  <a:gd name="T15" fmla="*/ 11 h 44"/>
                  <a:gd name="T16" fmla="*/ 75 w 76"/>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5" y="14"/>
                    </a:moveTo>
                    <a:cubicBezTo>
                      <a:pt x="24" y="43"/>
                      <a:pt x="24" y="43"/>
                      <a:pt x="24" y="43"/>
                    </a:cubicBezTo>
                    <a:cubicBezTo>
                      <a:pt x="23" y="44"/>
                      <a:pt x="21" y="44"/>
                      <a:pt x="19" y="43"/>
                    </a:cubicBezTo>
                    <a:cubicBezTo>
                      <a:pt x="1" y="33"/>
                      <a:pt x="1" y="33"/>
                      <a:pt x="1" y="33"/>
                    </a:cubicBezTo>
                    <a:cubicBezTo>
                      <a:pt x="0" y="32"/>
                      <a:pt x="0" y="31"/>
                      <a:pt x="1" y="30"/>
                    </a:cubicBezTo>
                    <a:cubicBezTo>
                      <a:pt x="52" y="1"/>
                      <a:pt x="52" y="1"/>
                      <a:pt x="52" y="1"/>
                    </a:cubicBezTo>
                    <a:cubicBezTo>
                      <a:pt x="54" y="0"/>
                      <a:pt x="56" y="0"/>
                      <a:pt x="57" y="1"/>
                    </a:cubicBezTo>
                    <a:cubicBezTo>
                      <a:pt x="75" y="11"/>
                      <a:pt x="75" y="11"/>
                      <a:pt x="75" y="11"/>
                    </a:cubicBezTo>
                    <a:cubicBezTo>
                      <a:pt x="76" y="12"/>
                      <a:pt x="76" y="13"/>
                      <a:pt x="75"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6" name="Freeform 85"/>
              <p:cNvSpPr>
                <a:spLocks/>
              </p:cNvSpPr>
              <p:nvPr/>
            </p:nvSpPr>
            <p:spPr bwMode="auto">
              <a:xfrm>
                <a:off x="5365750" y="3416300"/>
                <a:ext cx="161925"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7" name="Freeform 86"/>
              <p:cNvSpPr>
                <a:spLocks/>
              </p:cNvSpPr>
              <p:nvPr/>
            </p:nvSpPr>
            <p:spPr bwMode="auto">
              <a:xfrm>
                <a:off x="5462588" y="3362325"/>
                <a:ext cx="160338"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0 h 25"/>
                  <a:gd name="T12" fmla="*/ 25 w 44"/>
                  <a:gd name="T13" fmla="*/ 0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0"/>
                      <a:pt x="20" y="0"/>
                      <a:pt x="20" y="0"/>
                    </a:cubicBezTo>
                    <a:cubicBezTo>
                      <a:pt x="21" y="0"/>
                      <a:pt x="24" y="0"/>
                      <a:pt x="25" y="0"/>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8" name="Freeform 87"/>
              <p:cNvSpPr>
                <a:spLocks/>
              </p:cNvSpPr>
              <p:nvPr/>
            </p:nvSpPr>
            <p:spPr bwMode="auto">
              <a:xfrm>
                <a:off x="5561013" y="3306763"/>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19" name="Freeform 88"/>
              <p:cNvSpPr>
                <a:spLocks/>
              </p:cNvSpPr>
              <p:nvPr/>
            </p:nvSpPr>
            <p:spPr bwMode="auto">
              <a:xfrm>
                <a:off x="5656263" y="3251200"/>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0" name="Freeform 89"/>
              <p:cNvSpPr>
                <a:spLocks/>
              </p:cNvSpPr>
              <p:nvPr/>
            </p:nvSpPr>
            <p:spPr bwMode="auto">
              <a:xfrm>
                <a:off x="5753100" y="3195638"/>
                <a:ext cx="157163"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1" name="Freeform 90"/>
              <p:cNvSpPr>
                <a:spLocks/>
              </p:cNvSpPr>
              <p:nvPr/>
            </p:nvSpPr>
            <p:spPr bwMode="auto">
              <a:xfrm>
                <a:off x="5848350" y="3141663"/>
                <a:ext cx="157163"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2" name="Freeform 91"/>
              <p:cNvSpPr>
                <a:spLocks/>
              </p:cNvSpPr>
              <p:nvPr/>
            </p:nvSpPr>
            <p:spPr bwMode="auto">
              <a:xfrm>
                <a:off x="5943600" y="3086100"/>
                <a:ext cx="157163" cy="92075"/>
              </a:xfrm>
              <a:custGeom>
                <a:avLst/>
                <a:gdLst>
                  <a:gd name="T0" fmla="*/ 42 w 43"/>
                  <a:gd name="T1" fmla="*/ 13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3"/>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3" name="Freeform 92"/>
              <p:cNvSpPr>
                <a:spLocks/>
              </p:cNvSpPr>
              <p:nvPr/>
            </p:nvSpPr>
            <p:spPr bwMode="auto">
              <a:xfrm>
                <a:off x="6038850" y="3027363"/>
                <a:ext cx="158750" cy="95250"/>
              </a:xfrm>
              <a:custGeom>
                <a:avLst/>
                <a:gdLst>
                  <a:gd name="T0" fmla="*/ 42 w 43"/>
                  <a:gd name="T1" fmla="*/ 14 h 26"/>
                  <a:gd name="T2" fmla="*/ 24 w 43"/>
                  <a:gd name="T3" fmla="*/ 25 h 26"/>
                  <a:gd name="T4" fmla="*/ 19 w 43"/>
                  <a:gd name="T5" fmla="*/ 25 h 26"/>
                  <a:gd name="T6" fmla="*/ 1 w 43"/>
                  <a:gd name="T7" fmla="*/ 15 h 26"/>
                  <a:gd name="T8" fmla="*/ 1 w 43"/>
                  <a:gd name="T9" fmla="*/ 12 h 26"/>
                  <a:gd name="T10" fmla="*/ 19 w 43"/>
                  <a:gd name="T11" fmla="*/ 1 h 26"/>
                  <a:gd name="T12" fmla="*/ 24 w 43"/>
                  <a:gd name="T13" fmla="*/ 1 h 26"/>
                  <a:gd name="T14" fmla="*/ 42 w 43"/>
                  <a:gd name="T15" fmla="*/ 12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5"/>
                      <a:pt x="1" y="15"/>
                      <a:pt x="1" y="15"/>
                    </a:cubicBezTo>
                    <a:cubicBezTo>
                      <a:pt x="0" y="14"/>
                      <a:pt x="0" y="12"/>
                      <a:pt x="1" y="12"/>
                    </a:cubicBezTo>
                    <a:cubicBezTo>
                      <a:pt x="19" y="1"/>
                      <a:pt x="19" y="1"/>
                      <a:pt x="19" y="1"/>
                    </a:cubicBezTo>
                    <a:cubicBezTo>
                      <a:pt x="21" y="0"/>
                      <a:pt x="23" y="0"/>
                      <a:pt x="24" y="1"/>
                    </a:cubicBezTo>
                    <a:cubicBezTo>
                      <a:pt x="42" y="12"/>
                      <a:pt x="42" y="12"/>
                      <a:pt x="42" y="12"/>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4" name="Freeform 93"/>
              <p:cNvSpPr>
                <a:spLocks/>
              </p:cNvSpPr>
              <p:nvPr/>
            </p:nvSpPr>
            <p:spPr bwMode="auto">
              <a:xfrm>
                <a:off x="6134100" y="2971800"/>
                <a:ext cx="158750" cy="95250"/>
              </a:xfrm>
              <a:custGeom>
                <a:avLst/>
                <a:gdLst>
                  <a:gd name="T0" fmla="*/ 42 w 43"/>
                  <a:gd name="T1" fmla="*/ 14 h 26"/>
                  <a:gd name="T2" fmla="*/ 24 w 43"/>
                  <a:gd name="T3" fmla="*/ 25 h 26"/>
                  <a:gd name="T4" fmla="*/ 19 w 43"/>
                  <a:gd name="T5" fmla="*/ 25 h 26"/>
                  <a:gd name="T6" fmla="*/ 1 w 43"/>
                  <a:gd name="T7" fmla="*/ 15 h 26"/>
                  <a:gd name="T8" fmla="*/ 1 w 43"/>
                  <a:gd name="T9" fmla="*/ 12 h 26"/>
                  <a:gd name="T10" fmla="*/ 19 w 43"/>
                  <a:gd name="T11" fmla="*/ 1 h 26"/>
                  <a:gd name="T12" fmla="*/ 24 w 43"/>
                  <a:gd name="T13" fmla="*/ 1 h 26"/>
                  <a:gd name="T14" fmla="*/ 42 w 43"/>
                  <a:gd name="T15" fmla="*/ 12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5"/>
                      <a:pt x="1" y="15"/>
                      <a:pt x="1" y="15"/>
                    </a:cubicBezTo>
                    <a:cubicBezTo>
                      <a:pt x="0" y="14"/>
                      <a:pt x="0" y="12"/>
                      <a:pt x="1" y="12"/>
                    </a:cubicBezTo>
                    <a:cubicBezTo>
                      <a:pt x="19" y="1"/>
                      <a:pt x="19" y="1"/>
                      <a:pt x="19" y="1"/>
                    </a:cubicBezTo>
                    <a:cubicBezTo>
                      <a:pt x="21" y="0"/>
                      <a:pt x="23" y="0"/>
                      <a:pt x="24" y="1"/>
                    </a:cubicBezTo>
                    <a:cubicBezTo>
                      <a:pt x="42" y="12"/>
                      <a:pt x="42" y="12"/>
                      <a:pt x="42" y="12"/>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5" name="Freeform 94"/>
              <p:cNvSpPr>
                <a:spLocks/>
              </p:cNvSpPr>
              <p:nvPr/>
            </p:nvSpPr>
            <p:spPr bwMode="auto">
              <a:xfrm>
                <a:off x="6229350" y="2916238"/>
                <a:ext cx="158750" cy="96837"/>
              </a:xfrm>
              <a:custGeom>
                <a:avLst/>
                <a:gdLst>
                  <a:gd name="T0" fmla="*/ 42 w 43"/>
                  <a:gd name="T1" fmla="*/ 14 h 26"/>
                  <a:gd name="T2" fmla="*/ 24 w 43"/>
                  <a:gd name="T3" fmla="*/ 25 h 26"/>
                  <a:gd name="T4" fmla="*/ 19 w 43"/>
                  <a:gd name="T5" fmla="*/ 25 h 26"/>
                  <a:gd name="T6" fmla="*/ 1 w 43"/>
                  <a:gd name="T7" fmla="*/ 15 h 26"/>
                  <a:gd name="T8" fmla="*/ 1 w 43"/>
                  <a:gd name="T9" fmla="*/ 12 h 26"/>
                  <a:gd name="T10" fmla="*/ 19 w 43"/>
                  <a:gd name="T11" fmla="*/ 1 h 26"/>
                  <a:gd name="T12" fmla="*/ 24 w 43"/>
                  <a:gd name="T13" fmla="*/ 1 h 26"/>
                  <a:gd name="T14" fmla="*/ 42 w 43"/>
                  <a:gd name="T15" fmla="*/ 12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5"/>
                      <a:pt x="1" y="15"/>
                      <a:pt x="1" y="15"/>
                    </a:cubicBezTo>
                    <a:cubicBezTo>
                      <a:pt x="0" y="14"/>
                      <a:pt x="0" y="12"/>
                      <a:pt x="1" y="12"/>
                    </a:cubicBezTo>
                    <a:cubicBezTo>
                      <a:pt x="19" y="1"/>
                      <a:pt x="19" y="1"/>
                      <a:pt x="19" y="1"/>
                    </a:cubicBezTo>
                    <a:cubicBezTo>
                      <a:pt x="21" y="0"/>
                      <a:pt x="23" y="0"/>
                      <a:pt x="24" y="1"/>
                    </a:cubicBezTo>
                    <a:cubicBezTo>
                      <a:pt x="42" y="12"/>
                      <a:pt x="42" y="12"/>
                      <a:pt x="42" y="12"/>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6" name="Freeform 95"/>
              <p:cNvSpPr>
                <a:spLocks/>
              </p:cNvSpPr>
              <p:nvPr/>
            </p:nvSpPr>
            <p:spPr bwMode="auto">
              <a:xfrm>
                <a:off x="6326188" y="2862263"/>
                <a:ext cx="157163" cy="95250"/>
              </a:xfrm>
              <a:custGeom>
                <a:avLst/>
                <a:gdLst>
                  <a:gd name="T0" fmla="*/ 42 w 43"/>
                  <a:gd name="T1" fmla="*/ 14 h 26"/>
                  <a:gd name="T2" fmla="*/ 24 w 43"/>
                  <a:gd name="T3" fmla="*/ 25 h 26"/>
                  <a:gd name="T4" fmla="*/ 19 w 43"/>
                  <a:gd name="T5" fmla="*/ 25 h 26"/>
                  <a:gd name="T6" fmla="*/ 1 w 43"/>
                  <a:gd name="T7" fmla="*/ 14 h 26"/>
                  <a:gd name="T8" fmla="*/ 1 w 43"/>
                  <a:gd name="T9" fmla="*/ 12 h 26"/>
                  <a:gd name="T10" fmla="*/ 19 w 43"/>
                  <a:gd name="T11" fmla="*/ 1 h 26"/>
                  <a:gd name="T12" fmla="*/ 24 w 43"/>
                  <a:gd name="T13" fmla="*/ 1 h 26"/>
                  <a:gd name="T14" fmla="*/ 42 w 43"/>
                  <a:gd name="T15" fmla="*/ 11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4"/>
                      <a:pt x="1" y="14"/>
                      <a:pt x="1" y="14"/>
                    </a:cubicBezTo>
                    <a:cubicBezTo>
                      <a:pt x="0" y="14"/>
                      <a:pt x="0" y="12"/>
                      <a:pt x="1" y="12"/>
                    </a:cubicBezTo>
                    <a:cubicBezTo>
                      <a:pt x="19" y="1"/>
                      <a:pt x="19" y="1"/>
                      <a:pt x="19" y="1"/>
                    </a:cubicBezTo>
                    <a:cubicBezTo>
                      <a:pt x="21" y="0"/>
                      <a:pt x="23" y="0"/>
                      <a:pt x="24" y="1"/>
                    </a:cubicBezTo>
                    <a:cubicBezTo>
                      <a:pt x="42" y="11"/>
                      <a:pt x="42" y="11"/>
                      <a:pt x="42" y="11"/>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7" name="Freeform 96"/>
              <p:cNvSpPr>
                <a:spLocks/>
              </p:cNvSpPr>
              <p:nvPr/>
            </p:nvSpPr>
            <p:spPr bwMode="auto">
              <a:xfrm>
                <a:off x="6421438" y="2806700"/>
                <a:ext cx="157163" cy="95250"/>
              </a:xfrm>
              <a:custGeom>
                <a:avLst/>
                <a:gdLst>
                  <a:gd name="T0" fmla="*/ 42 w 43"/>
                  <a:gd name="T1" fmla="*/ 14 h 26"/>
                  <a:gd name="T2" fmla="*/ 24 w 43"/>
                  <a:gd name="T3" fmla="*/ 25 h 26"/>
                  <a:gd name="T4" fmla="*/ 19 w 43"/>
                  <a:gd name="T5" fmla="*/ 25 h 26"/>
                  <a:gd name="T6" fmla="*/ 1 w 43"/>
                  <a:gd name="T7" fmla="*/ 14 h 26"/>
                  <a:gd name="T8" fmla="*/ 1 w 43"/>
                  <a:gd name="T9" fmla="*/ 12 h 26"/>
                  <a:gd name="T10" fmla="*/ 19 w 43"/>
                  <a:gd name="T11" fmla="*/ 1 h 26"/>
                  <a:gd name="T12" fmla="*/ 24 w 43"/>
                  <a:gd name="T13" fmla="*/ 1 h 26"/>
                  <a:gd name="T14" fmla="*/ 42 w 43"/>
                  <a:gd name="T15" fmla="*/ 11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4"/>
                      <a:pt x="1" y="14"/>
                      <a:pt x="1" y="14"/>
                    </a:cubicBezTo>
                    <a:cubicBezTo>
                      <a:pt x="0" y="14"/>
                      <a:pt x="0" y="12"/>
                      <a:pt x="1" y="12"/>
                    </a:cubicBezTo>
                    <a:cubicBezTo>
                      <a:pt x="19" y="1"/>
                      <a:pt x="19" y="1"/>
                      <a:pt x="19" y="1"/>
                    </a:cubicBezTo>
                    <a:cubicBezTo>
                      <a:pt x="21" y="0"/>
                      <a:pt x="23" y="0"/>
                      <a:pt x="24" y="1"/>
                    </a:cubicBezTo>
                    <a:cubicBezTo>
                      <a:pt x="42" y="11"/>
                      <a:pt x="42" y="11"/>
                      <a:pt x="42" y="11"/>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8" name="Freeform 97"/>
              <p:cNvSpPr>
                <a:spLocks/>
              </p:cNvSpPr>
              <p:nvPr/>
            </p:nvSpPr>
            <p:spPr bwMode="auto">
              <a:xfrm>
                <a:off x="5505450" y="3443288"/>
                <a:ext cx="161925" cy="90487"/>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0 h 25"/>
                  <a:gd name="T12" fmla="*/ 25 w 44"/>
                  <a:gd name="T13" fmla="*/ 0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0"/>
                      <a:pt x="20" y="0"/>
                      <a:pt x="20" y="0"/>
                    </a:cubicBezTo>
                    <a:cubicBezTo>
                      <a:pt x="21" y="0"/>
                      <a:pt x="23" y="0"/>
                      <a:pt x="25" y="0"/>
                    </a:cubicBezTo>
                    <a:cubicBezTo>
                      <a:pt x="43" y="11"/>
                      <a:pt x="43" y="11"/>
                      <a:pt x="43" y="11"/>
                    </a:cubicBezTo>
                    <a:cubicBezTo>
                      <a:pt x="44" y="11"/>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29" name="Freeform 98"/>
              <p:cNvSpPr>
                <a:spLocks/>
              </p:cNvSpPr>
              <p:nvPr/>
            </p:nvSpPr>
            <p:spPr bwMode="auto">
              <a:xfrm>
                <a:off x="5602288" y="3387725"/>
                <a:ext cx="160338"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0 h 25"/>
                  <a:gd name="T12" fmla="*/ 25 w 44"/>
                  <a:gd name="T13" fmla="*/ 0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0"/>
                      <a:pt x="20" y="0"/>
                      <a:pt x="20" y="0"/>
                    </a:cubicBezTo>
                    <a:cubicBezTo>
                      <a:pt x="21" y="0"/>
                      <a:pt x="23" y="0"/>
                      <a:pt x="25" y="0"/>
                    </a:cubicBezTo>
                    <a:cubicBezTo>
                      <a:pt x="43" y="11"/>
                      <a:pt x="43" y="11"/>
                      <a:pt x="43" y="11"/>
                    </a:cubicBezTo>
                    <a:cubicBezTo>
                      <a:pt x="44" y="11"/>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0" name="Freeform 99"/>
              <p:cNvSpPr>
                <a:spLocks/>
              </p:cNvSpPr>
              <p:nvPr/>
            </p:nvSpPr>
            <p:spPr bwMode="auto">
              <a:xfrm>
                <a:off x="5700713" y="3332163"/>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1" name="Freeform 100"/>
              <p:cNvSpPr>
                <a:spLocks/>
              </p:cNvSpPr>
              <p:nvPr/>
            </p:nvSpPr>
            <p:spPr bwMode="auto">
              <a:xfrm>
                <a:off x="5795963" y="3276600"/>
                <a:ext cx="158750" cy="92075"/>
              </a:xfrm>
              <a:custGeom>
                <a:avLst/>
                <a:gdLst>
                  <a:gd name="T0" fmla="*/ 42 w 43"/>
                  <a:gd name="T1" fmla="*/ 13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3"/>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2" name="Freeform 101"/>
              <p:cNvSpPr>
                <a:spLocks/>
              </p:cNvSpPr>
              <p:nvPr/>
            </p:nvSpPr>
            <p:spPr bwMode="auto">
              <a:xfrm>
                <a:off x="5891213" y="3217863"/>
                <a:ext cx="158750" cy="96837"/>
              </a:xfrm>
              <a:custGeom>
                <a:avLst/>
                <a:gdLst>
                  <a:gd name="T0" fmla="*/ 42 w 43"/>
                  <a:gd name="T1" fmla="*/ 14 h 26"/>
                  <a:gd name="T2" fmla="*/ 24 w 43"/>
                  <a:gd name="T3" fmla="*/ 25 h 26"/>
                  <a:gd name="T4" fmla="*/ 19 w 43"/>
                  <a:gd name="T5" fmla="*/ 25 h 26"/>
                  <a:gd name="T6" fmla="*/ 1 w 43"/>
                  <a:gd name="T7" fmla="*/ 15 h 26"/>
                  <a:gd name="T8" fmla="*/ 1 w 43"/>
                  <a:gd name="T9" fmla="*/ 12 h 26"/>
                  <a:gd name="T10" fmla="*/ 19 w 43"/>
                  <a:gd name="T11" fmla="*/ 1 h 26"/>
                  <a:gd name="T12" fmla="*/ 24 w 43"/>
                  <a:gd name="T13" fmla="*/ 1 h 26"/>
                  <a:gd name="T14" fmla="*/ 42 w 43"/>
                  <a:gd name="T15" fmla="*/ 12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2" y="26"/>
                      <a:pt x="20" y="26"/>
                      <a:pt x="19" y="25"/>
                    </a:cubicBezTo>
                    <a:cubicBezTo>
                      <a:pt x="1" y="15"/>
                      <a:pt x="1" y="15"/>
                      <a:pt x="1" y="15"/>
                    </a:cubicBezTo>
                    <a:cubicBezTo>
                      <a:pt x="0" y="14"/>
                      <a:pt x="0" y="12"/>
                      <a:pt x="1" y="12"/>
                    </a:cubicBezTo>
                    <a:cubicBezTo>
                      <a:pt x="19" y="1"/>
                      <a:pt x="19" y="1"/>
                      <a:pt x="19" y="1"/>
                    </a:cubicBezTo>
                    <a:cubicBezTo>
                      <a:pt x="20" y="0"/>
                      <a:pt x="23" y="0"/>
                      <a:pt x="24" y="1"/>
                    </a:cubicBezTo>
                    <a:cubicBezTo>
                      <a:pt x="42" y="12"/>
                      <a:pt x="42" y="12"/>
                      <a:pt x="42" y="12"/>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3" name="Freeform 102"/>
              <p:cNvSpPr>
                <a:spLocks/>
              </p:cNvSpPr>
              <p:nvPr/>
            </p:nvSpPr>
            <p:spPr bwMode="auto">
              <a:xfrm>
                <a:off x="5988050" y="3163888"/>
                <a:ext cx="157163" cy="95250"/>
              </a:xfrm>
              <a:custGeom>
                <a:avLst/>
                <a:gdLst>
                  <a:gd name="T0" fmla="*/ 42 w 43"/>
                  <a:gd name="T1" fmla="*/ 14 h 26"/>
                  <a:gd name="T2" fmla="*/ 24 w 43"/>
                  <a:gd name="T3" fmla="*/ 25 h 26"/>
                  <a:gd name="T4" fmla="*/ 19 w 43"/>
                  <a:gd name="T5" fmla="*/ 25 h 26"/>
                  <a:gd name="T6" fmla="*/ 1 w 43"/>
                  <a:gd name="T7" fmla="*/ 15 h 26"/>
                  <a:gd name="T8" fmla="*/ 1 w 43"/>
                  <a:gd name="T9" fmla="*/ 12 h 26"/>
                  <a:gd name="T10" fmla="*/ 19 w 43"/>
                  <a:gd name="T11" fmla="*/ 1 h 26"/>
                  <a:gd name="T12" fmla="*/ 24 w 43"/>
                  <a:gd name="T13" fmla="*/ 1 h 26"/>
                  <a:gd name="T14" fmla="*/ 42 w 43"/>
                  <a:gd name="T15" fmla="*/ 12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2" y="26"/>
                      <a:pt x="20" y="26"/>
                      <a:pt x="19" y="25"/>
                    </a:cubicBezTo>
                    <a:cubicBezTo>
                      <a:pt x="1" y="15"/>
                      <a:pt x="1" y="15"/>
                      <a:pt x="1" y="15"/>
                    </a:cubicBezTo>
                    <a:cubicBezTo>
                      <a:pt x="0" y="14"/>
                      <a:pt x="0" y="12"/>
                      <a:pt x="1" y="12"/>
                    </a:cubicBezTo>
                    <a:cubicBezTo>
                      <a:pt x="19" y="1"/>
                      <a:pt x="19" y="1"/>
                      <a:pt x="19" y="1"/>
                    </a:cubicBezTo>
                    <a:cubicBezTo>
                      <a:pt x="20" y="0"/>
                      <a:pt x="23" y="0"/>
                      <a:pt x="24" y="1"/>
                    </a:cubicBezTo>
                    <a:cubicBezTo>
                      <a:pt x="42" y="12"/>
                      <a:pt x="42" y="12"/>
                      <a:pt x="42" y="12"/>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4" name="Freeform 103"/>
              <p:cNvSpPr>
                <a:spLocks/>
              </p:cNvSpPr>
              <p:nvPr/>
            </p:nvSpPr>
            <p:spPr bwMode="auto">
              <a:xfrm>
                <a:off x="6083300" y="3108325"/>
                <a:ext cx="157163" cy="95250"/>
              </a:xfrm>
              <a:custGeom>
                <a:avLst/>
                <a:gdLst>
                  <a:gd name="T0" fmla="*/ 42 w 43"/>
                  <a:gd name="T1" fmla="*/ 14 h 26"/>
                  <a:gd name="T2" fmla="*/ 24 w 43"/>
                  <a:gd name="T3" fmla="*/ 25 h 26"/>
                  <a:gd name="T4" fmla="*/ 19 w 43"/>
                  <a:gd name="T5" fmla="*/ 25 h 26"/>
                  <a:gd name="T6" fmla="*/ 1 w 43"/>
                  <a:gd name="T7" fmla="*/ 14 h 26"/>
                  <a:gd name="T8" fmla="*/ 1 w 43"/>
                  <a:gd name="T9" fmla="*/ 12 h 26"/>
                  <a:gd name="T10" fmla="*/ 19 w 43"/>
                  <a:gd name="T11" fmla="*/ 1 h 26"/>
                  <a:gd name="T12" fmla="*/ 24 w 43"/>
                  <a:gd name="T13" fmla="*/ 1 h 26"/>
                  <a:gd name="T14" fmla="*/ 42 w 43"/>
                  <a:gd name="T15" fmla="*/ 11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2" y="26"/>
                      <a:pt x="20" y="26"/>
                      <a:pt x="19" y="25"/>
                    </a:cubicBezTo>
                    <a:cubicBezTo>
                      <a:pt x="1" y="14"/>
                      <a:pt x="1" y="14"/>
                      <a:pt x="1" y="14"/>
                    </a:cubicBezTo>
                    <a:cubicBezTo>
                      <a:pt x="0" y="14"/>
                      <a:pt x="0" y="12"/>
                      <a:pt x="1" y="12"/>
                    </a:cubicBezTo>
                    <a:cubicBezTo>
                      <a:pt x="19" y="1"/>
                      <a:pt x="19" y="1"/>
                      <a:pt x="19" y="1"/>
                    </a:cubicBezTo>
                    <a:cubicBezTo>
                      <a:pt x="20" y="0"/>
                      <a:pt x="23" y="0"/>
                      <a:pt x="24" y="1"/>
                    </a:cubicBezTo>
                    <a:cubicBezTo>
                      <a:pt x="42" y="11"/>
                      <a:pt x="42" y="11"/>
                      <a:pt x="42" y="11"/>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5" name="Freeform 104"/>
              <p:cNvSpPr>
                <a:spLocks/>
              </p:cNvSpPr>
              <p:nvPr/>
            </p:nvSpPr>
            <p:spPr bwMode="auto">
              <a:xfrm>
                <a:off x="6178550" y="3052763"/>
                <a:ext cx="158750" cy="95250"/>
              </a:xfrm>
              <a:custGeom>
                <a:avLst/>
                <a:gdLst>
                  <a:gd name="T0" fmla="*/ 42 w 43"/>
                  <a:gd name="T1" fmla="*/ 14 h 26"/>
                  <a:gd name="T2" fmla="*/ 24 w 43"/>
                  <a:gd name="T3" fmla="*/ 25 h 26"/>
                  <a:gd name="T4" fmla="*/ 19 w 43"/>
                  <a:gd name="T5" fmla="*/ 25 h 26"/>
                  <a:gd name="T6" fmla="*/ 1 w 43"/>
                  <a:gd name="T7" fmla="*/ 14 h 26"/>
                  <a:gd name="T8" fmla="*/ 1 w 43"/>
                  <a:gd name="T9" fmla="*/ 12 h 26"/>
                  <a:gd name="T10" fmla="*/ 19 w 43"/>
                  <a:gd name="T11" fmla="*/ 1 h 26"/>
                  <a:gd name="T12" fmla="*/ 24 w 43"/>
                  <a:gd name="T13" fmla="*/ 1 h 26"/>
                  <a:gd name="T14" fmla="*/ 42 w 43"/>
                  <a:gd name="T15" fmla="*/ 11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4"/>
                      <a:pt x="1" y="14"/>
                      <a:pt x="1" y="14"/>
                    </a:cubicBezTo>
                    <a:cubicBezTo>
                      <a:pt x="0" y="14"/>
                      <a:pt x="0" y="12"/>
                      <a:pt x="1" y="12"/>
                    </a:cubicBezTo>
                    <a:cubicBezTo>
                      <a:pt x="19" y="1"/>
                      <a:pt x="19" y="1"/>
                      <a:pt x="19" y="1"/>
                    </a:cubicBezTo>
                    <a:cubicBezTo>
                      <a:pt x="20" y="0"/>
                      <a:pt x="23" y="0"/>
                      <a:pt x="24" y="1"/>
                    </a:cubicBezTo>
                    <a:cubicBezTo>
                      <a:pt x="42" y="11"/>
                      <a:pt x="42" y="11"/>
                      <a:pt x="42" y="11"/>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6" name="Freeform 105"/>
              <p:cNvSpPr>
                <a:spLocks/>
              </p:cNvSpPr>
              <p:nvPr/>
            </p:nvSpPr>
            <p:spPr bwMode="auto">
              <a:xfrm>
                <a:off x="6273800" y="2997200"/>
                <a:ext cx="158750" cy="96837"/>
              </a:xfrm>
              <a:custGeom>
                <a:avLst/>
                <a:gdLst>
                  <a:gd name="T0" fmla="*/ 42 w 43"/>
                  <a:gd name="T1" fmla="*/ 14 h 26"/>
                  <a:gd name="T2" fmla="*/ 24 w 43"/>
                  <a:gd name="T3" fmla="*/ 25 h 26"/>
                  <a:gd name="T4" fmla="*/ 19 w 43"/>
                  <a:gd name="T5" fmla="*/ 25 h 26"/>
                  <a:gd name="T6" fmla="*/ 1 w 43"/>
                  <a:gd name="T7" fmla="*/ 14 h 26"/>
                  <a:gd name="T8" fmla="*/ 1 w 43"/>
                  <a:gd name="T9" fmla="*/ 12 h 26"/>
                  <a:gd name="T10" fmla="*/ 19 w 43"/>
                  <a:gd name="T11" fmla="*/ 1 h 26"/>
                  <a:gd name="T12" fmla="*/ 24 w 43"/>
                  <a:gd name="T13" fmla="*/ 1 h 26"/>
                  <a:gd name="T14" fmla="*/ 42 w 43"/>
                  <a:gd name="T15" fmla="*/ 11 h 26"/>
                  <a:gd name="T16" fmla="*/ 42 w 43"/>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42" y="14"/>
                    </a:moveTo>
                    <a:cubicBezTo>
                      <a:pt x="24" y="25"/>
                      <a:pt x="24" y="25"/>
                      <a:pt x="24" y="25"/>
                    </a:cubicBezTo>
                    <a:cubicBezTo>
                      <a:pt x="23" y="26"/>
                      <a:pt x="20" y="26"/>
                      <a:pt x="19" y="25"/>
                    </a:cubicBezTo>
                    <a:cubicBezTo>
                      <a:pt x="1" y="14"/>
                      <a:pt x="1" y="14"/>
                      <a:pt x="1" y="14"/>
                    </a:cubicBezTo>
                    <a:cubicBezTo>
                      <a:pt x="0" y="14"/>
                      <a:pt x="0" y="12"/>
                      <a:pt x="1" y="12"/>
                    </a:cubicBezTo>
                    <a:cubicBezTo>
                      <a:pt x="19" y="1"/>
                      <a:pt x="19" y="1"/>
                      <a:pt x="19" y="1"/>
                    </a:cubicBezTo>
                    <a:cubicBezTo>
                      <a:pt x="21" y="0"/>
                      <a:pt x="23" y="0"/>
                      <a:pt x="24" y="1"/>
                    </a:cubicBezTo>
                    <a:cubicBezTo>
                      <a:pt x="42" y="11"/>
                      <a:pt x="42" y="11"/>
                      <a:pt x="42" y="11"/>
                    </a:cubicBezTo>
                    <a:cubicBezTo>
                      <a:pt x="43" y="12"/>
                      <a:pt x="43"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7" name="Freeform 106"/>
              <p:cNvSpPr>
                <a:spLocks/>
              </p:cNvSpPr>
              <p:nvPr/>
            </p:nvSpPr>
            <p:spPr bwMode="auto">
              <a:xfrm>
                <a:off x="6369050" y="2943225"/>
                <a:ext cx="158750" cy="92075"/>
              </a:xfrm>
              <a:custGeom>
                <a:avLst/>
                <a:gdLst>
                  <a:gd name="T0" fmla="*/ 42 w 43"/>
                  <a:gd name="T1" fmla="*/ 14 h 25"/>
                  <a:gd name="T2" fmla="*/ 24 w 43"/>
                  <a:gd name="T3" fmla="*/ 25 h 25"/>
                  <a:gd name="T4" fmla="*/ 19 w 43"/>
                  <a:gd name="T5" fmla="*/ 25 h 25"/>
                  <a:gd name="T6" fmla="*/ 1 w 43"/>
                  <a:gd name="T7" fmla="*/ 14 h 25"/>
                  <a:gd name="T8" fmla="*/ 1 w 43"/>
                  <a:gd name="T9" fmla="*/ 12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3" y="25"/>
                      <a:pt x="20" y="25"/>
                      <a:pt x="19" y="25"/>
                    </a:cubicBezTo>
                    <a:cubicBezTo>
                      <a:pt x="1" y="14"/>
                      <a:pt x="1" y="14"/>
                      <a:pt x="1" y="14"/>
                    </a:cubicBezTo>
                    <a:cubicBezTo>
                      <a:pt x="0" y="14"/>
                      <a:pt x="0" y="12"/>
                      <a:pt x="1" y="12"/>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8" name="Freeform 107"/>
              <p:cNvSpPr>
                <a:spLocks/>
              </p:cNvSpPr>
              <p:nvPr/>
            </p:nvSpPr>
            <p:spPr bwMode="auto">
              <a:xfrm>
                <a:off x="6465888" y="2887663"/>
                <a:ext cx="157163"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3" y="25"/>
                      <a:pt x="20" y="25"/>
                      <a:pt x="19" y="25"/>
                    </a:cubicBezTo>
                    <a:cubicBezTo>
                      <a:pt x="1" y="14"/>
                      <a:pt x="1" y="14"/>
                      <a:pt x="1" y="14"/>
                    </a:cubicBezTo>
                    <a:cubicBezTo>
                      <a:pt x="0" y="14"/>
                      <a:pt x="0" y="12"/>
                      <a:pt x="1" y="11"/>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39" name="Freeform 108"/>
              <p:cNvSpPr>
                <a:spLocks/>
              </p:cNvSpPr>
              <p:nvPr/>
            </p:nvSpPr>
            <p:spPr bwMode="auto">
              <a:xfrm>
                <a:off x="6561138" y="2832100"/>
                <a:ext cx="157163"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3" y="25"/>
                      <a:pt x="20" y="25"/>
                      <a:pt x="19" y="25"/>
                    </a:cubicBezTo>
                    <a:cubicBezTo>
                      <a:pt x="1" y="14"/>
                      <a:pt x="1" y="14"/>
                      <a:pt x="1" y="14"/>
                    </a:cubicBezTo>
                    <a:cubicBezTo>
                      <a:pt x="0" y="14"/>
                      <a:pt x="0" y="12"/>
                      <a:pt x="1" y="11"/>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0" name="Freeform 109"/>
              <p:cNvSpPr>
                <a:spLocks/>
              </p:cNvSpPr>
              <p:nvPr/>
            </p:nvSpPr>
            <p:spPr bwMode="auto">
              <a:xfrm>
                <a:off x="5619750" y="3479800"/>
                <a:ext cx="161925" cy="95250"/>
              </a:xfrm>
              <a:custGeom>
                <a:avLst/>
                <a:gdLst>
                  <a:gd name="T0" fmla="*/ 43 w 44"/>
                  <a:gd name="T1" fmla="*/ 14 h 26"/>
                  <a:gd name="T2" fmla="*/ 25 w 44"/>
                  <a:gd name="T3" fmla="*/ 25 h 26"/>
                  <a:gd name="T4" fmla="*/ 20 w 44"/>
                  <a:gd name="T5" fmla="*/ 25 h 26"/>
                  <a:gd name="T6" fmla="*/ 2 w 44"/>
                  <a:gd name="T7" fmla="*/ 14 h 26"/>
                  <a:gd name="T8" fmla="*/ 2 w 44"/>
                  <a:gd name="T9" fmla="*/ 12 h 26"/>
                  <a:gd name="T10" fmla="*/ 20 w 44"/>
                  <a:gd name="T11" fmla="*/ 1 h 26"/>
                  <a:gd name="T12" fmla="*/ 25 w 44"/>
                  <a:gd name="T13" fmla="*/ 1 h 26"/>
                  <a:gd name="T14" fmla="*/ 43 w 44"/>
                  <a:gd name="T15" fmla="*/ 11 h 26"/>
                  <a:gd name="T16" fmla="*/ 43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3" y="14"/>
                    </a:moveTo>
                    <a:cubicBezTo>
                      <a:pt x="25" y="25"/>
                      <a:pt x="25" y="25"/>
                      <a:pt x="25" y="25"/>
                    </a:cubicBezTo>
                    <a:cubicBezTo>
                      <a:pt x="23" y="26"/>
                      <a:pt x="21" y="26"/>
                      <a:pt x="20" y="25"/>
                    </a:cubicBezTo>
                    <a:cubicBezTo>
                      <a:pt x="2" y="14"/>
                      <a:pt x="2" y="14"/>
                      <a:pt x="2" y="14"/>
                    </a:cubicBezTo>
                    <a:cubicBezTo>
                      <a:pt x="0" y="14"/>
                      <a:pt x="0" y="12"/>
                      <a:pt x="2" y="12"/>
                    </a:cubicBezTo>
                    <a:cubicBezTo>
                      <a:pt x="20" y="1"/>
                      <a:pt x="20" y="1"/>
                      <a:pt x="20" y="1"/>
                    </a:cubicBezTo>
                    <a:cubicBezTo>
                      <a:pt x="21" y="0"/>
                      <a:pt x="23" y="0"/>
                      <a:pt x="25" y="1"/>
                    </a:cubicBezTo>
                    <a:cubicBezTo>
                      <a:pt x="43" y="11"/>
                      <a:pt x="43" y="11"/>
                      <a:pt x="43" y="11"/>
                    </a:cubicBezTo>
                    <a:cubicBezTo>
                      <a:pt x="44" y="12"/>
                      <a:pt x="44" y="14"/>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1" name="Freeform 110"/>
              <p:cNvSpPr>
                <a:spLocks/>
              </p:cNvSpPr>
              <p:nvPr/>
            </p:nvSpPr>
            <p:spPr bwMode="auto">
              <a:xfrm>
                <a:off x="5715000" y="3424238"/>
                <a:ext cx="161925" cy="92075"/>
              </a:xfrm>
              <a:custGeom>
                <a:avLst/>
                <a:gdLst>
                  <a:gd name="T0" fmla="*/ 43 w 44"/>
                  <a:gd name="T1" fmla="*/ 14 h 25"/>
                  <a:gd name="T2" fmla="*/ 25 w 44"/>
                  <a:gd name="T3" fmla="*/ 25 h 25"/>
                  <a:gd name="T4" fmla="*/ 20 w 44"/>
                  <a:gd name="T5" fmla="*/ 25 h 25"/>
                  <a:gd name="T6" fmla="*/ 2 w 44"/>
                  <a:gd name="T7" fmla="*/ 14 h 25"/>
                  <a:gd name="T8" fmla="*/ 2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5"/>
                      <a:pt x="25" y="25"/>
                      <a:pt x="25" y="25"/>
                    </a:cubicBezTo>
                    <a:cubicBezTo>
                      <a:pt x="23" y="25"/>
                      <a:pt x="21" y="25"/>
                      <a:pt x="20" y="25"/>
                    </a:cubicBezTo>
                    <a:cubicBezTo>
                      <a:pt x="2" y="14"/>
                      <a:pt x="2" y="14"/>
                      <a:pt x="2" y="14"/>
                    </a:cubicBezTo>
                    <a:cubicBezTo>
                      <a:pt x="0" y="14"/>
                      <a:pt x="0" y="12"/>
                      <a:pt x="2" y="12"/>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2" name="Freeform 111"/>
              <p:cNvSpPr>
                <a:spLocks/>
              </p:cNvSpPr>
              <p:nvPr/>
            </p:nvSpPr>
            <p:spPr bwMode="auto">
              <a:xfrm>
                <a:off x="5815013" y="3368675"/>
                <a:ext cx="157163"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4"/>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3" name="Freeform 112"/>
              <p:cNvSpPr>
                <a:spLocks/>
              </p:cNvSpPr>
              <p:nvPr/>
            </p:nvSpPr>
            <p:spPr bwMode="auto">
              <a:xfrm>
                <a:off x="5910263" y="3314700"/>
                <a:ext cx="158750" cy="90487"/>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4"/>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4" name="Freeform 113"/>
              <p:cNvSpPr>
                <a:spLocks/>
              </p:cNvSpPr>
              <p:nvPr/>
            </p:nvSpPr>
            <p:spPr bwMode="auto">
              <a:xfrm>
                <a:off x="6005513" y="3259138"/>
                <a:ext cx="158750"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4"/>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5" name="Freeform 114"/>
              <p:cNvSpPr>
                <a:spLocks/>
              </p:cNvSpPr>
              <p:nvPr/>
            </p:nvSpPr>
            <p:spPr bwMode="auto">
              <a:xfrm>
                <a:off x="6100763" y="3203575"/>
                <a:ext cx="158750"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3"/>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6" name="Freeform 115"/>
              <p:cNvSpPr>
                <a:spLocks/>
              </p:cNvSpPr>
              <p:nvPr/>
            </p:nvSpPr>
            <p:spPr bwMode="auto">
              <a:xfrm>
                <a:off x="6197600" y="3148013"/>
                <a:ext cx="157163" cy="92075"/>
              </a:xfrm>
              <a:custGeom>
                <a:avLst/>
                <a:gdLst>
                  <a:gd name="T0" fmla="*/ 42 w 43"/>
                  <a:gd name="T1" fmla="*/ 14 h 25"/>
                  <a:gd name="T2" fmla="*/ 24 w 43"/>
                  <a:gd name="T3" fmla="*/ 25 h 25"/>
                  <a:gd name="T4" fmla="*/ 19 w 43"/>
                  <a:gd name="T5" fmla="*/ 25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3"/>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7" name="Freeform 116"/>
              <p:cNvSpPr>
                <a:spLocks/>
              </p:cNvSpPr>
              <p:nvPr/>
            </p:nvSpPr>
            <p:spPr bwMode="auto">
              <a:xfrm>
                <a:off x="6292850" y="3094038"/>
                <a:ext cx="157163" cy="90487"/>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3" y="25"/>
                      <a:pt x="20" y="25"/>
                      <a:pt x="19" y="24"/>
                    </a:cubicBezTo>
                    <a:cubicBezTo>
                      <a:pt x="1" y="14"/>
                      <a:pt x="1" y="14"/>
                      <a:pt x="1" y="14"/>
                    </a:cubicBezTo>
                    <a:cubicBezTo>
                      <a:pt x="0" y="13"/>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8" name="Freeform 117"/>
              <p:cNvSpPr>
                <a:spLocks/>
              </p:cNvSpPr>
              <p:nvPr/>
            </p:nvSpPr>
            <p:spPr bwMode="auto">
              <a:xfrm>
                <a:off x="6388100" y="3038475"/>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3" y="25"/>
                      <a:pt x="20" y="25"/>
                      <a:pt x="19" y="24"/>
                    </a:cubicBezTo>
                    <a:cubicBezTo>
                      <a:pt x="1" y="14"/>
                      <a:pt x="1" y="14"/>
                      <a:pt x="1" y="14"/>
                    </a:cubicBezTo>
                    <a:cubicBezTo>
                      <a:pt x="0" y="13"/>
                      <a:pt x="0" y="12"/>
                      <a:pt x="1" y="11"/>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49" name="Freeform 118"/>
              <p:cNvSpPr>
                <a:spLocks/>
              </p:cNvSpPr>
              <p:nvPr/>
            </p:nvSpPr>
            <p:spPr bwMode="auto">
              <a:xfrm>
                <a:off x="6483350" y="2982913"/>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3" y="25"/>
                      <a:pt x="20" y="25"/>
                      <a:pt x="19" y="24"/>
                    </a:cubicBezTo>
                    <a:cubicBezTo>
                      <a:pt x="1" y="14"/>
                      <a:pt x="1" y="14"/>
                      <a:pt x="1" y="14"/>
                    </a:cubicBezTo>
                    <a:cubicBezTo>
                      <a:pt x="0" y="13"/>
                      <a:pt x="0" y="12"/>
                      <a:pt x="1" y="11"/>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0" name="Freeform 119"/>
              <p:cNvSpPr>
                <a:spLocks/>
              </p:cNvSpPr>
              <p:nvPr/>
            </p:nvSpPr>
            <p:spPr bwMode="auto">
              <a:xfrm>
                <a:off x="6578600" y="2927350"/>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3" y="25"/>
                      <a:pt x="20" y="25"/>
                      <a:pt x="19" y="24"/>
                    </a:cubicBezTo>
                    <a:cubicBezTo>
                      <a:pt x="1" y="14"/>
                      <a:pt x="1" y="14"/>
                      <a:pt x="1" y="14"/>
                    </a:cubicBezTo>
                    <a:cubicBezTo>
                      <a:pt x="0" y="13"/>
                      <a:pt x="0" y="12"/>
                      <a:pt x="1" y="11"/>
                    </a:cubicBezTo>
                    <a:cubicBezTo>
                      <a:pt x="19" y="1"/>
                      <a:pt x="19" y="1"/>
                      <a:pt x="19" y="1"/>
                    </a:cubicBezTo>
                    <a:cubicBezTo>
                      <a:pt x="21"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1" name="Freeform 120"/>
              <p:cNvSpPr>
                <a:spLocks/>
              </p:cNvSpPr>
              <p:nvPr/>
            </p:nvSpPr>
            <p:spPr bwMode="auto">
              <a:xfrm>
                <a:off x="5759450" y="3505200"/>
                <a:ext cx="161925" cy="92075"/>
              </a:xfrm>
              <a:custGeom>
                <a:avLst/>
                <a:gdLst>
                  <a:gd name="T0" fmla="*/ 42 w 44"/>
                  <a:gd name="T1" fmla="*/ 14 h 25"/>
                  <a:gd name="T2" fmla="*/ 24 w 44"/>
                  <a:gd name="T3" fmla="*/ 25 h 25"/>
                  <a:gd name="T4" fmla="*/ 19 w 44"/>
                  <a:gd name="T5" fmla="*/ 25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5"/>
                      <a:pt x="24" y="25"/>
                      <a:pt x="24" y="25"/>
                    </a:cubicBezTo>
                    <a:cubicBezTo>
                      <a:pt x="23" y="25"/>
                      <a:pt x="21" y="25"/>
                      <a:pt x="19" y="25"/>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2" name="Freeform 121"/>
              <p:cNvSpPr>
                <a:spLocks/>
              </p:cNvSpPr>
              <p:nvPr/>
            </p:nvSpPr>
            <p:spPr bwMode="auto">
              <a:xfrm>
                <a:off x="5638800" y="3681413"/>
                <a:ext cx="161925" cy="95250"/>
              </a:xfrm>
              <a:custGeom>
                <a:avLst/>
                <a:gdLst>
                  <a:gd name="T0" fmla="*/ 42 w 44"/>
                  <a:gd name="T1" fmla="*/ 14 h 26"/>
                  <a:gd name="T2" fmla="*/ 24 w 44"/>
                  <a:gd name="T3" fmla="*/ 25 h 26"/>
                  <a:gd name="T4" fmla="*/ 19 w 44"/>
                  <a:gd name="T5" fmla="*/ 25 h 26"/>
                  <a:gd name="T6" fmla="*/ 2 w 44"/>
                  <a:gd name="T7" fmla="*/ 14 h 26"/>
                  <a:gd name="T8" fmla="*/ 2 w 44"/>
                  <a:gd name="T9" fmla="*/ 12 h 26"/>
                  <a:gd name="T10" fmla="*/ 20 w 44"/>
                  <a:gd name="T11" fmla="*/ 1 h 26"/>
                  <a:gd name="T12" fmla="*/ 25 w 44"/>
                  <a:gd name="T13" fmla="*/ 1 h 26"/>
                  <a:gd name="T14" fmla="*/ 42 w 44"/>
                  <a:gd name="T15" fmla="*/ 11 h 26"/>
                  <a:gd name="T16" fmla="*/ 42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2" y="14"/>
                    </a:moveTo>
                    <a:cubicBezTo>
                      <a:pt x="24" y="25"/>
                      <a:pt x="24" y="25"/>
                      <a:pt x="24" y="25"/>
                    </a:cubicBezTo>
                    <a:cubicBezTo>
                      <a:pt x="23" y="26"/>
                      <a:pt x="21" y="26"/>
                      <a:pt x="19" y="25"/>
                    </a:cubicBezTo>
                    <a:cubicBezTo>
                      <a:pt x="2" y="14"/>
                      <a:pt x="2" y="14"/>
                      <a:pt x="2" y="14"/>
                    </a:cubicBezTo>
                    <a:cubicBezTo>
                      <a:pt x="0" y="14"/>
                      <a:pt x="0" y="12"/>
                      <a:pt x="2" y="12"/>
                    </a:cubicBezTo>
                    <a:cubicBezTo>
                      <a:pt x="20" y="1"/>
                      <a:pt x="20" y="1"/>
                      <a:pt x="20" y="1"/>
                    </a:cubicBezTo>
                    <a:cubicBezTo>
                      <a:pt x="21" y="0"/>
                      <a:pt x="23" y="0"/>
                      <a:pt x="25" y="1"/>
                    </a:cubicBezTo>
                    <a:cubicBezTo>
                      <a:pt x="42" y="11"/>
                      <a:pt x="42" y="11"/>
                      <a:pt x="42" y="11"/>
                    </a:cubicBezTo>
                    <a:cubicBezTo>
                      <a:pt x="44" y="12"/>
                      <a:pt x="44" y="14"/>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3" name="Freeform 122"/>
              <p:cNvSpPr>
                <a:spLocks/>
              </p:cNvSpPr>
              <p:nvPr/>
            </p:nvSpPr>
            <p:spPr bwMode="auto">
              <a:xfrm>
                <a:off x="5734050" y="3625850"/>
                <a:ext cx="161925" cy="96837"/>
              </a:xfrm>
              <a:custGeom>
                <a:avLst/>
                <a:gdLst>
                  <a:gd name="T0" fmla="*/ 43 w 44"/>
                  <a:gd name="T1" fmla="*/ 14 h 26"/>
                  <a:gd name="T2" fmla="*/ 24 w 44"/>
                  <a:gd name="T3" fmla="*/ 25 h 26"/>
                  <a:gd name="T4" fmla="*/ 20 w 44"/>
                  <a:gd name="T5" fmla="*/ 25 h 26"/>
                  <a:gd name="T6" fmla="*/ 2 w 44"/>
                  <a:gd name="T7" fmla="*/ 14 h 26"/>
                  <a:gd name="T8" fmla="*/ 2 w 44"/>
                  <a:gd name="T9" fmla="*/ 12 h 26"/>
                  <a:gd name="T10" fmla="*/ 20 w 44"/>
                  <a:gd name="T11" fmla="*/ 1 h 26"/>
                  <a:gd name="T12" fmla="*/ 25 w 44"/>
                  <a:gd name="T13" fmla="*/ 1 h 26"/>
                  <a:gd name="T14" fmla="*/ 43 w 44"/>
                  <a:gd name="T15" fmla="*/ 11 h 26"/>
                  <a:gd name="T16" fmla="*/ 43 w 44"/>
                  <a:gd name="T1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6">
                    <a:moveTo>
                      <a:pt x="43" y="14"/>
                    </a:moveTo>
                    <a:cubicBezTo>
                      <a:pt x="24" y="25"/>
                      <a:pt x="24" y="25"/>
                      <a:pt x="24" y="25"/>
                    </a:cubicBezTo>
                    <a:cubicBezTo>
                      <a:pt x="23" y="26"/>
                      <a:pt x="21" y="26"/>
                      <a:pt x="20" y="25"/>
                    </a:cubicBezTo>
                    <a:cubicBezTo>
                      <a:pt x="2" y="14"/>
                      <a:pt x="2" y="14"/>
                      <a:pt x="2" y="14"/>
                    </a:cubicBezTo>
                    <a:cubicBezTo>
                      <a:pt x="0" y="14"/>
                      <a:pt x="0" y="12"/>
                      <a:pt x="2" y="12"/>
                    </a:cubicBezTo>
                    <a:cubicBezTo>
                      <a:pt x="20" y="1"/>
                      <a:pt x="20" y="1"/>
                      <a:pt x="20" y="1"/>
                    </a:cubicBezTo>
                    <a:cubicBezTo>
                      <a:pt x="21" y="0"/>
                      <a:pt x="23" y="0"/>
                      <a:pt x="25" y="1"/>
                    </a:cubicBezTo>
                    <a:cubicBezTo>
                      <a:pt x="43" y="11"/>
                      <a:pt x="43" y="11"/>
                      <a:pt x="43" y="11"/>
                    </a:cubicBezTo>
                    <a:cubicBezTo>
                      <a:pt x="44" y="12"/>
                      <a:pt x="44" y="14"/>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4" name="Freeform 123"/>
              <p:cNvSpPr>
                <a:spLocks/>
              </p:cNvSpPr>
              <p:nvPr/>
            </p:nvSpPr>
            <p:spPr bwMode="auto">
              <a:xfrm>
                <a:off x="5829300" y="3571875"/>
                <a:ext cx="161925" cy="90487"/>
              </a:xfrm>
              <a:custGeom>
                <a:avLst/>
                <a:gdLst>
                  <a:gd name="T0" fmla="*/ 43 w 44"/>
                  <a:gd name="T1" fmla="*/ 14 h 25"/>
                  <a:gd name="T2" fmla="*/ 25 w 44"/>
                  <a:gd name="T3" fmla="*/ 25 h 25"/>
                  <a:gd name="T4" fmla="*/ 20 w 44"/>
                  <a:gd name="T5" fmla="*/ 25 h 25"/>
                  <a:gd name="T6" fmla="*/ 2 w 44"/>
                  <a:gd name="T7" fmla="*/ 14 h 25"/>
                  <a:gd name="T8" fmla="*/ 2 w 44"/>
                  <a:gd name="T9" fmla="*/ 12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5"/>
                      <a:pt x="25" y="25"/>
                      <a:pt x="25" y="25"/>
                    </a:cubicBezTo>
                    <a:cubicBezTo>
                      <a:pt x="23" y="25"/>
                      <a:pt x="21" y="25"/>
                      <a:pt x="20" y="25"/>
                    </a:cubicBezTo>
                    <a:cubicBezTo>
                      <a:pt x="2" y="14"/>
                      <a:pt x="2" y="14"/>
                      <a:pt x="2" y="14"/>
                    </a:cubicBezTo>
                    <a:cubicBezTo>
                      <a:pt x="0" y="14"/>
                      <a:pt x="0" y="12"/>
                      <a:pt x="2" y="12"/>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5" name="Freeform 124"/>
              <p:cNvSpPr>
                <a:spLocks/>
              </p:cNvSpPr>
              <p:nvPr/>
            </p:nvSpPr>
            <p:spPr bwMode="auto">
              <a:xfrm>
                <a:off x="5924550" y="3502025"/>
                <a:ext cx="187325" cy="106362"/>
              </a:xfrm>
              <a:custGeom>
                <a:avLst/>
                <a:gdLst>
                  <a:gd name="T0" fmla="*/ 50 w 51"/>
                  <a:gd name="T1" fmla="*/ 14 h 29"/>
                  <a:gd name="T2" fmla="*/ 25 w 51"/>
                  <a:gd name="T3" fmla="*/ 29 h 29"/>
                  <a:gd name="T4" fmla="*/ 20 w 51"/>
                  <a:gd name="T5" fmla="*/ 29 h 29"/>
                  <a:gd name="T6" fmla="*/ 2 w 51"/>
                  <a:gd name="T7" fmla="*/ 18 h 29"/>
                  <a:gd name="T8" fmla="*/ 2 w 51"/>
                  <a:gd name="T9" fmla="*/ 15 h 29"/>
                  <a:gd name="T10" fmla="*/ 27 w 51"/>
                  <a:gd name="T11" fmla="*/ 1 h 29"/>
                  <a:gd name="T12" fmla="*/ 32 w 51"/>
                  <a:gd name="T13" fmla="*/ 1 h 29"/>
                  <a:gd name="T14" fmla="*/ 50 w 51"/>
                  <a:gd name="T15" fmla="*/ 11 h 29"/>
                  <a:gd name="T16" fmla="*/ 50 w 51"/>
                  <a:gd name="T1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9">
                    <a:moveTo>
                      <a:pt x="50" y="14"/>
                    </a:moveTo>
                    <a:cubicBezTo>
                      <a:pt x="25" y="29"/>
                      <a:pt x="25" y="29"/>
                      <a:pt x="25" y="29"/>
                    </a:cubicBezTo>
                    <a:cubicBezTo>
                      <a:pt x="23" y="29"/>
                      <a:pt x="21" y="29"/>
                      <a:pt x="20" y="29"/>
                    </a:cubicBezTo>
                    <a:cubicBezTo>
                      <a:pt x="2" y="18"/>
                      <a:pt x="2" y="18"/>
                      <a:pt x="2" y="18"/>
                    </a:cubicBezTo>
                    <a:cubicBezTo>
                      <a:pt x="0" y="18"/>
                      <a:pt x="0" y="16"/>
                      <a:pt x="2" y="15"/>
                    </a:cubicBezTo>
                    <a:cubicBezTo>
                      <a:pt x="27" y="1"/>
                      <a:pt x="27" y="1"/>
                      <a:pt x="27" y="1"/>
                    </a:cubicBezTo>
                    <a:cubicBezTo>
                      <a:pt x="28" y="0"/>
                      <a:pt x="30" y="0"/>
                      <a:pt x="32" y="1"/>
                    </a:cubicBezTo>
                    <a:cubicBezTo>
                      <a:pt x="50" y="11"/>
                      <a:pt x="50" y="11"/>
                      <a:pt x="50" y="11"/>
                    </a:cubicBezTo>
                    <a:cubicBezTo>
                      <a:pt x="51" y="12"/>
                      <a:pt x="51" y="13"/>
                      <a:pt x="50"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6" name="Freeform 125"/>
              <p:cNvSpPr>
                <a:spLocks/>
              </p:cNvSpPr>
              <p:nvPr/>
            </p:nvSpPr>
            <p:spPr bwMode="auto">
              <a:xfrm>
                <a:off x="6046788" y="3228975"/>
                <a:ext cx="539750" cy="312737"/>
              </a:xfrm>
              <a:custGeom>
                <a:avLst/>
                <a:gdLst>
                  <a:gd name="T0" fmla="*/ 146 w 147"/>
                  <a:gd name="T1" fmla="*/ 14 h 85"/>
                  <a:gd name="T2" fmla="*/ 24 w 147"/>
                  <a:gd name="T3" fmla="*/ 84 h 85"/>
                  <a:gd name="T4" fmla="*/ 19 w 147"/>
                  <a:gd name="T5" fmla="*/ 84 h 85"/>
                  <a:gd name="T6" fmla="*/ 1 w 147"/>
                  <a:gd name="T7" fmla="*/ 74 h 85"/>
                  <a:gd name="T8" fmla="*/ 1 w 147"/>
                  <a:gd name="T9" fmla="*/ 71 h 85"/>
                  <a:gd name="T10" fmla="*/ 123 w 147"/>
                  <a:gd name="T11" fmla="*/ 0 h 85"/>
                  <a:gd name="T12" fmla="*/ 128 w 147"/>
                  <a:gd name="T13" fmla="*/ 0 h 85"/>
                  <a:gd name="T14" fmla="*/ 146 w 147"/>
                  <a:gd name="T15" fmla="*/ 11 h 85"/>
                  <a:gd name="T16" fmla="*/ 146 w 147"/>
                  <a:gd name="T17" fmla="*/ 1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85">
                    <a:moveTo>
                      <a:pt x="146" y="14"/>
                    </a:moveTo>
                    <a:cubicBezTo>
                      <a:pt x="24" y="84"/>
                      <a:pt x="24" y="84"/>
                      <a:pt x="24" y="84"/>
                    </a:cubicBezTo>
                    <a:cubicBezTo>
                      <a:pt x="22" y="85"/>
                      <a:pt x="20" y="85"/>
                      <a:pt x="19" y="84"/>
                    </a:cubicBezTo>
                    <a:cubicBezTo>
                      <a:pt x="1" y="74"/>
                      <a:pt x="1" y="74"/>
                      <a:pt x="1" y="74"/>
                    </a:cubicBezTo>
                    <a:cubicBezTo>
                      <a:pt x="0" y="73"/>
                      <a:pt x="0" y="72"/>
                      <a:pt x="1" y="71"/>
                    </a:cubicBezTo>
                    <a:cubicBezTo>
                      <a:pt x="123" y="0"/>
                      <a:pt x="123" y="0"/>
                      <a:pt x="123" y="0"/>
                    </a:cubicBezTo>
                    <a:cubicBezTo>
                      <a:pt x="124" y="0"/>
                      <a:pt x="127" y="0"/>
                      <a:pt x="128" y="0"/>
                    </a:cubicBezTo>
                    <a:cubicBezTo>
                      <a:pt x="146" y="11"/>
                      <a:pt x="146" y="11"/>
                      <a:pt x="146" y="11"/>
                    </a:cubicBezTo>
                    <a:cubicBezTo>
                      <a:pt x="147" y="11"/>
                      <a:pt x="147" y="13"/>
                      <a:pt x="146"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7" name="Freeform 126"/>
              <p:cNvSpPr>
                <a:spLocks/>
              </p:cNvSpPr>
              <p:nvPr/>
            </p:nvSpPr>
            <p:spPr bwMode="auto">
              <a:xfrm>
                <a:off x="5854700" y="3449638"/>
                <a:ext cx="161925" cy="92075"/>
              </a:xfrm>
              <a:custGeom>
                <a:avLst/>
                <a:gdLst>
                  <a:gd name="T0" fmla="*/ 42 w 44"/>
                  <a:gd name="T1" fmla="*/ 14 h 25"/>
                  <a:gd name="T2" fmla="*/ 24 w 44"/>
                  <a:gd name="T3" fmla="*/ 25 h 25"/>
                  <a:gd name="T4" fmla="*/ 19 w 44"/>
                  <a:gd name="T5" fmla="*/ 25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5"/>
                      <a:pt x="24" y="25"/>
                      <a:pt x="24" y="25"/>
                    </a:cubicBezTo>
                    <a:cubicBezTo>
                      <a:pt x="23" y="25"/>
                      <a:pt x="21" y="25"/>
                      <a:pt x="19" y="25"/>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8" name="Freeform 127"/>
              <p:cNvSpPr>
                <a:spLocks/>
              </p:cNvSpPr>
              <p:nvPr/>
            </p:nvSpPr>
            <p:spPr bwMode="auto">
              <a:xfrm>
                <a:off x="5951538" y="3394075"/>
                <a:ext cx="160338" cy="92075"/>
              </a:xfrm>
              <a:custGeom>
                <a:avLst/>
                <a:gdLst>
                  <a:gd name="T0" fmla="*/ 42 w 44"/>
                  <a:gd name="T1" fmla="*/ 14 h 25"/>
                  <a:gd name="T2" fmla="*/ 24 w 44"/>
                  <a:gd name="T3" fmla="*/ 25 h 25"/>
                  <a:gd name="T4" fmla="*/ 19 w 44"/>
                  <a:gd name="T5" fmla="*/ 25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5"/>
                      <a:pt x="24" y="25"/>
                      <a:pt x="24" y="25"/>
                    </a:cubicBezTo>
                    <a:cubicBezTo>
                      <a:pt x="23" y="25"/>
                      <a:pt x="21" y="25"/>
                      <a:pt x="19" y="25"/>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59" name="Freeform 128"/>
              <p:cNvSpPr>
                <a:spLocks/>
              </p:cNvSpPr>
              <p:nvPr/>
            </p:nvSpPr>
            <p:spPr bwMode="auto">
              <a:xfrm>
                <a:off x="6046788" y="3340100"/>
                <a:ext cx="161925" cy="92075"/>
              </a:xfrm>
              <a:custGeom>
                <a:avLst/>
                <a:gdLst>
                  <a:gd name="T0" fmla="*/ 43 w 44"/>
                  <a:gd name="T1" fmla="*/ 14 h 25"/>
                  <a:gd name="T2" fmla="*/ 24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4" y="24"/>
                      <a:pt x="24" y="24"/>
                      <a:pt x="24"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0" name="Freeform 129"/>
              <p:cNvSpPr>
                <a:spLocks/>
              </p:cNvSpPr>
              <p:nvPr/>
            </p:nvSpPr>
            <p:spPr bwMode="auto">
              <a:xfrm>
                <a:off x="6142038" y="3284538"/>
                <a:ext cx="161925"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1" name="Freeform 130"/>
              <p:cNvSpPr>
                <a:spLocks/>
              </p:cNvSpPr>
              <p:nvPr/>
            </p:nvSpPr>
            <p:spPr bwMode="auto">
              <a:xfrm>
                <a:off x="6237288" y="3228975"/>
                <a:ext cx="161925"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2" name="Freeform 131"/>
              <p:cNvSpPr>
                <a:spLocks/>
              </p:cNvSpPr>
              <p:nvPr/>
            </p:nvSpPr>
            <p:spPr bwMode="auto">
              <a:xfrm>
                <a:off x="6332538" y="3175000"/>
                <a:ext cx="161925" cy="90487"/>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3" name="Freeform 132"/>
              <p:cNvSpPr>
                <a:spLocks/>
              </p:cNvSpPr>
              <p:nvPr/>
            </p:nvSpPr>
            <p:spPr bwMode="auto">
              <a:xfrm>
                <a:off x="6427788" y="3119438"/>
                <a:ext cx="161925"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3"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4" name="Freeform 133"/>
              <p:cNvSpPr>
                <a:spLocks/>
              </p:cNvSpPr>
              <p:nvPr/>
            </p:nvSpPr>
            <p:spPr bwMode="auto">
              <a:xfrm>
                <a:off x="6524625" y="3159125"/>
                <a:ext cx="182563" cy="106362"/>
              </a:xfrm>
              <a:custGeom>
                <a:avLst/>
                <a:gdLst>
                  <a:gd name="T0" fmla="*/ 49 w 50"/>
                  <a:gd name="T1" fmla="*/ 14 h 29"/>
                  <a:gd name="T2" fmla="*/ 24 w 50"/>
                  <a:gd name="T3" fmla="*/ 28 h 29"/>
                  <a:gd name="T4" fmla="*/ 19 w 50"/>
                  <a:gd name="T5" fmla="*/ 28 h 29"/>
                  <a:gd name="T6" fmla="*/ 1 w 50"/>
                  <a:gd name="T7" fmla="*/ 18 h 29"/>
                  <a:gd name="T8" fmla="*/ 1 w 50"/>
                  <a:gd name="T9" fmla="*/ 15 h 29"/>
                  <a:gd name="T10" fmla="*/ 26 w 50"/>
                  <a:gd name="T11" fmla="*/ 0 h 29"/>
                  <a:gd name="T12" fmla="*/ 31 w 50"/>
                  <a:gd name="T13" fmla="*/ 0 h 29"/>
                  <a:gd name="T14" fmla="*/ 49 w 50"/>
                  <a:gd name="T15" fmla="*/ 11 h 29"/>
                  <a:gd name="T16" fmla="*/ 49 w 50"/>
                  <a:gd name="T1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9">
                    <a:moveTo>
                      <a:pt x="49" y="14"/>
                    </a:moveTo>
                    <a:cubicBezTo>
                      <a:pt x="24" y="28"/>
                      <a:pt x="24" y="28"/>
                      <a:pt x="24" y="28"/>
                    </a:cubicBezTo>
                    <a:cubicBezTo>
                      <a:pt x="23" y="29"/>
                      <a:pt x="20" y="29"/>
                      <a:pt x="19" y="28"/>
                    </a:cubicBezTo>
                    <a:cubicBezTo>
                      <a:pt x="1" y="18"/>
                      <a:pt x="1" y="18"/>
                      <a:pt x="1" y="18"/>
                    </a:cubicBezTo>
                    <a:cubicBezTo>
                      <a:pt x="0" y="17"/>
                      <a:pt x="0" y="16"/>
                      <a:pt x="1" y="15"/>
                    </a:cubicBezTo>
                    <a:cubicBezTo>
                      <a:pt x="26" y="0"/>
                      <a:pt x="26" y="0"/>
                      <a:pt x="26" y="0"/>
                    </a:cubicBezTo>
                    <a:cubicBezTo>
                      <a:pt x="27" y="0"/>
                      <a:pt x="30" y="0"/>
                      <a:pt x="31" y="0"/>
                    </a:cubicBezTo>
                    <a:cubicBezTo>
                      <a:pt x="49" y="11"/>
                      <a:pt x="49" y="11"/>
                      <a:pt x="49" y="11"/>
                    </a:cubicBezTo>
                    <a:cubicBezTo>
                      <a:pt x="50" y="11"/>
                      <a:pt x="50" y="13"/>
                      <a:pt x="49"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5" name="Freeform 134"/>
              <p:cNvSpPr>
                <a:spLocks/>
              </p:cNvSpPr>
              <p:nvPr/>
            </p:nvSpPr>
            <p:spPr bwMode="auto">
              <a:xfrm>
                <a:off x="6524625" y="3063875"/>
                <a:ext cx="160338" cy="92075"/>
              </a:xfrm>
              <a:custGeom>
                <a:avLst/>
                <a:gdLst>
                  <a:gd name="T0" fmla="*/ 43 w 44"/>
                  <a:gd name="T1" fmla="*/ 14 h 25"/>
                  <a:gd name="T2" fmla="*/ 25 w 44"/>
                  <a:gd name="T3" fmla="*/ 24 h 25"/>
                  <a:gd name="T4" fmla="*/ 20 w 44"/>
                  <a:gd name="T5" fmla="*/ 24 h 25"/>
                  <a:gd name="T6" fmla="*/ 2 w 44"/>
                  <a:gd name="T7" fmla="*/ 14 h 25"/>
                  <a:gd name="T8" fmla="*/ 2 w 44"/>
                  <a:gd name="T9" fmla="*/ 11 h 25"/>
                  <a:gd name="T10" fmla="*/ 20 w 44"/>
                  <a:gd name="T11" fmla="*/ 1 h 25"/>
                  <a:gd name="T12" fmla="*/ 25 w 44"/>
                  <a:gd name="T13" fmla="*/ 1 h 25"/>
                  <a:gd name="T14" fmla="*/ 43 w 44"/>
                  <a:gd name="T15" fmla="*/ 11 h 25"/>
                  <a:gd name="T16" fmla="*/ 43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3" y="14"/>
                    </a:moveTo>
                    <a:cubicBezTo>
                      <a:pt x="25" y="24"/>
                      <a:pt x="25" y="24"/>
                      <a:pt x="25" y="24"/>
                    </a:cubicBezTo>
                    <a:cubicBezTo>
                      <a:pt x="23" y="25"/>
                      <a:pt x="21" y="25"/>
                      <a:pt x="20" y="24"/>
                    </a:cubicBezTo>
                    <a:cubicBezTo>
                      <a:pt x="2" y="14"/>
                      <a:pt x="2" y="14"/>
                      <a:pt x="2" y="14"/>
                    </a:cubicBezTo>
                    <a:cubicBezTo>
                      <a:pt x="0" y="13"/>
                      <a:pt x="0" y="12"/>
                      <a:pt x="2" y="11"/>
                    </a:cubicBezTo>
                    <a:cubicBezTo>
                      <a:pt x="20" y="1"/>
                      <a:pt x="20" y="1"/>
                      <a:pt x="20" y="1"/>
                    </a:cubicBezTo>
                    <a:cubicBezTo>
                      <a:pt x="21" y="0"/>
                      <a:pt x="24" y="0"/>
                      <a:pt x="25" y="1"/>
                    </a:cubicBezTo>
                    <a:cubicBezTo>
                      <a:pt x="43" y="11"/>
                      <a:pt x="43" y="11"/>
                      <a:pt x="43" y="11"/>
                    </a:cubicBezTo>
                    <a:cubicBezTo>
                      <a:pt x="44" y="12"/>
                      <a:pt x="44" y="13"/>
                      <a:pt x="43"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6" name="Freeform 135"/>
              <p:cNvSpPr>
                <a:spLocks/>
              </p:cNvSpPr>
              <p:nvPr/>
            </p:nvSpPr>
            <p:spPr bwMode="auto">
              <a:xfrm>
                <a:off x="6642100" y="3105150"/>
                <a:ext cx="161925" cy="90487"/>
              </a:xfrm>
              <a:custGeom>
                <a:avLst/>
                <a:gdLst>
                  <a:gd name="T0" fmla="*/ 42 w 44"/>
                  <a:gd name="T1" fmla="*/ 14 h 25"/>
                  <a:gd name="T2" fmla="*/ 24 w 44"/>
                  <a:gd name="T3" fmla="*/ 24 h 25"/>
                  <a:gd name="T4" fmla="*/ 19 w 44"/>
                  <a:gd name="T5" fmla="*/ 24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4"/>
                      <a:pt x="24" y="24"/>
                      <a:pt x="24" y="24"/>
                    </a:cubicBezTo>
                    <a:cubicBezTo>
                      <a:pt x="23" y="25"/>
                      <a:pt x="21" y="25"/>
                      <a:pt x="19" y="24"/>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7" name="Freeform 136"/>
              <p:cNvSpPr>
                <a:spLocks/>
              </p:cNvSpPr>
              <p:nvPr/>
            </p:nvSpPr>
            <p:spPr bwMode="auto">
              <a:xfrm>
                <a:off x="6737350" y="3049588"/>
                <a:ext cx="161925" cy="92075"/>
              </a:xfrm>
              <a:custGeom>
                <a:avLst/>
                <a:gdLst>
                  <a:gd name="T0" fmla="*/ 42 w 44"/>
                  <a:gd name="T1" fmla="*/ 14 h 25"/>
                  <a:gd name="T2" fmla="*/ 24 w 44"/>
                  <a:gd name="T3" fmla="*/ 24 h 25"/>
                  <a:gd name="T4" fmla="*/ 19 w 44"/>
                  <a:gd name="T5" fmla="*/ 24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4"/>
                      <a:pt x="24" y="24"/>
                      <a:pt x="24" y="24"/>
                    </a:cubicBezTo>
                    <a:cubicBezTo>
                      <a:pt x="23" y="25"/>
                      <a:pt x="21" y="25"/>
                      <a:pt x="19" y="24"/>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8" name="Freeform 137"/>
              <p:cNvSpPr>
                <a:spLocks/>
              </p:cNvSpPr>
              <p:nvPr/>
            </p:nvSpPr>
            <p:spPr bwMode="auto">
              <a:xfrm>
                <a:off x="6832600" y="2994025"/>
                <a:ext cx="161925" cy="92075"/>
              </a:xfrm>
              <a:custGeom>
                <a:avLst/>
                <a:gdLst>
                  <a:gd name="T0" fmla="*/ 42 w 44"/>
                  <a:gd name="T1" fmla="*/ 14 h 25"/>
                  <a:gd name="T2" fmla="*/ 24 w 44"/>
                  <a:gd name="T3" fmla="*/ 24 h 25"/>
                  <a:gd name="T4" fmla="*/ 19 w 44"/>
                  <a:gd name="T5" fmla="*/ 24 h 25"/>
                  <a:gd name="T6" fmla="*/ 2 w 44"/>
                  <a:gd name="T7" fmla="*/ 14 h 25"/>
                  <a:gd name="T8" fmla="*/ 2 w 44"/>
                  <a:gd name="T9" fmla="*/ 11 h 25"/>
                  <a:gd name="T10" fmla="*/ 20 w 44"/>
                  <a:gd name="T11" fmla="*/ 1 h 25"/>
                  <a:gd name="T12" fmla="*/ 25 w 44"/>
                  <a:gd name="T13" fmla="*/ 1 h 25"/>
                  <a:gd name="T14" fmla="*/ 42 w 44"/>
                  <a:gd name="T15" fmla="*/ 11 h 25"/>
                  <a:gd name="T16" fmla="*/ 42 w 44"/>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5">
                    <a:moveTo>
                      <a:pt x="42" y="14"/>
                    </a:moveTo>
                    <a:cubicBezTo>
                      <a:pt x="24" y="24"/>
                      <a:pt x="24" y="24"/>
                      <a:pt x="24" y="24"/>
                    </a:cubicBezTo>
                    <a:cubicBezTo>
                      <a:pt x="23" y="25"/>
                      <a:pt x="21" y="25"/>
                      <a:pt x="19" y="24"/>
                    </a:cubicBezTo>
                    <a:cubicBezTo>
                      <a:pt x="2" y="14"/>
                      <a:pt x="2" y="14"/>
                      <a:pt x="2" y="14"/>
                    </a:cubicBezTo>
                    <a:cubicBezTo>
                      <a:pt x="0" y="13"/>
                      <a:pt x="0" y="12"/>
                      <a:pt x="2" y="11"/>
                    </a:cubicBezTo>
                    <a:cubicBezTo>
                      <a:pt x="20" y="1"/>
                      <a:pt x="20" y="1"/>
                      <a:pt x="20" y="1"/>
                    </a:cubicBezTo>
                    <a:cubicBezTo>
                      <a:pt x="21" y="0"/>
                      <a:pt x="23" y="0"/>
                      <a:pt x="25" y="1"/>
                    </a:cubicBezTo>
                    <a:cubicBezTo>
                      <a:pt x="42" y="11"/>
                      <a:pt x="42" y="11"/>
                      <a:pt x="42" y="11"/>
                    </a:cubicBezTo>
                    <a:cubicBezTo>
                      <a:pt x="44" y="12"/>
                      <a:pt x="44"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69" name="Freeform 138"/>
              <p:cNvSpPr>
                <a:spLocks/>
              </p:cNvSpPr>
              <p:nvPr/>
            </p:nvSpPr>
            <p:spPr bwMode="auto">
              <a:xfrm>
                <a:off x="6932613" y="2938463"/>
                <a:ext cx="157163"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0 h 25"/>
                  <a:gd name="T12" fmla="*/ 24 w 43"/>
                  <a:gd name="T13" fmla="*/ 0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0"/>
                      <a:pt x="19" y="0"/>
                      <a:pt x="19" y="0"/>
                    </a:cubicBezTo>
                    <a:cubicBezTo>
                      <a:pt x="20" y="0"/>
                      <a:pt x="23" y="0"/>
                      <a:pt x="24" y="0"/>
                    </a:cubicBezTo>
                    <a:cubicBezTo>
                      <a:pt x="42" y="11"/>
                      <a:pt x="42" y="11"/>
                      <a:pt x="42" y="11"/>
                    </a:cubicBezTo>
                    <a:cubicBezTo>
                      <a:pt x="43" y="11"/>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0" name="Freeform 139"/>
              <p:cNvSpPr>
                <a:spLocks/>
              </p:cNvSpPr>
              <p:nvPr/>
            </p:nvSpPr>
            <p:spPr bwMode="auto">
              <a:xfrm>
                <a:off x="6623050" y="3008313"/>
                <a:ext cx="158750" cy="92075"/>
              </a:xfrm>
              <a:custGeom>
                <a:avLst/>
                <a:gdLst>
                  <a:gd name="T0" fmla="*/ 42 w 43"/>
                  <a:gd name="T1" fmla="*/ 14 h 25"/>
                  <a:gd name="T2" fmla="*/ 24 w 43"/>
                  <a:gd name="T3" fmla="*/ 24 h 25"/>
                  <a:gd name="T4" fmla="*/ 19 w 43"/>
                  <a:gd name="T5" fmla="*/ 24 h 25"/>
                  <a:gd name="T6" fmla="*/ 1 w 43"/>
                  <a:gd name="T7" fmla="*/ 14 h 25"/>
                  <a:gd name="T8" fmla="*/ 1 w 43"/>
                  <a:gd name="T9" fmla="*/ 11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4"/>
                      <a:pt x="24" y="24"/>
                      <a:pt x="24" y="24"/>
                    </a:cubicBezTo>
                    <a:cubicBezTo>
                      <a:pt x="22" y="25"/>
                      <a:pt x="20" y="25"/>
                      <a:pt x="19" y="24"/>
                    </a:cubicBezTo>
                    <a:cubicBezTo>
                      <a:pt x="1" y="14"/>
                      <a:pt x="1" y="14"/>
                      <a:pt x="1" y="14"/>
                    </a:cubicBezTo>
                    <a:cubicBezTo>
                      <a:pt x="0" y="13"/>
                      <a:pt x="0" y="12"/>
                      <a:pt x="1" y="11"/>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1" name="Freeform 140"/>
              <p:cNvSpPr>
                <a:spLocks/>
              </p:cNvSpPr>
              <p:nvPr/>
            </p:nvSpPr>
            <p:spPr bwMode="auto">
              <a:xfrm>
                <a:off x="6675438" y="2832100"/>
                <a:ext cx="230188" cy="133350"/>
              </a:xfrm>
              <a:custGeom>
                <a:avLst/>
                <a:gdLst>
                  <a:gd name="T0" fmla="*/ 62 w 63"/>
                  <a:gd name="T1" fmla="*/ 14 h 36"/>
                  <a:gd name="T2" fmla="*/ 24 w 63"/>
                  <a:gd name="T3" fmla="*/ 35 h 36"/>
                  <a:gd name="T4" fmla="*/ 19 w 63"/>
                  <a:gd name="T5" fmla="*/ 35 h 36"/>
                  <a:gd name="T6" fmla="*/ 1 w 63"/>
                  <a:gd name="T7" fmla="*/ 25 h 36"/>
                  <a:gd name="T8" fmla="*/ 1 w 63"/>
                  <a:gd name="T9" fmla="*/ 22 h 36"/>
                  <a:gd name="T10" fmla="*/ 39 w 63"/>
                  <a:gd name="T11" fmla="*/ 0 h 36"/>
                  <a:gd name="T12" fmla="*/ 44 w 63"/>
                  <a:gd name="T13" fmla="*/ 0 h 36"/>
                  <a:gd name="T14" fmla="*/ 62 w 63"/>
                  <a:gd name="T15" fmla="*/ 11 h 36"/>
                  <a:gd name="T16" fmla="*/ 62 w 63"/>
                  <a:gd name="T17"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6">
                    <a:moveTo>
                      <a:pt x="62" y="14"/>
                    </a:moveTo>
                    <a:cubicBezTo>
                      <a:pt x="24" y="35"/>
                      <a:pt x="24" y="35"/>
                      <a:pt x="24" y="35"/>
                    </a:cubicBezTo>
                    <a:cubicBezTo>
                      <a:pt x="23" y="36"/>
                      <a:pt x="20" y="36"/>
                      <a:pt x="19" y="35"/>
                    </a:cubicBezTo>
                    <a:cubicBezTo>
                      <a:pt x="1" y="25"/>
                      <a:pt x="1" y="25"/>
                      <a:pt x="1" y="25"/>
                    </a:cubicBezTo>
                    <a:cubicBezTo>
                      <a:pt x="0" y="24"/>
                      <a:pt x="0" y="23"/>
                      <a:pt x="1" y="22"/>
                    </a:cubicBezTo>
                    <a:cubicBezTo>
                      <a:pt x="39" y="0"/>
                      <a:pt x="39" y="0"/>
                      <a:pt x="39" y="0"/>
                    </a:cubicBezTo>
                    <a:cubicBezTo>
                      <a:pt x="40" y="0"/>
                      <a:pt x="43" y="0"/>
                      <a:pt x="44" y="0"/>
                    </a:cubicBezTo>
                    <a:cubicBezTo>
                      <a:pt x="62" y="11"/>
                      <a:pt x="62" y="11"/>
                      <a:pt x="62" y="11"/>
                    </a:cubicBezTo>
                    <a:cubicBezTo>
                      <a:pt x="63" y="12"/>
                      <a:pt x="63" y="13"/>
                      <a:pt x="6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2" name="Freeform 141"/>
              <p:cNvSpPr>
                <a:spLocks/>
              </p:cNvSpPr>
              <p:nvPr/>
            </p:nvSpPr>
            <p:spPr bwMode="auto">
              <a:xfrm>
                <a:off x="6718300" y="2884488"/>
                <a:ext cx="279400" cy="160337"/>
              </a:xfrm>
              <a:custGeom>
                <a:avLst/>
                <a:gdLst>
                  <a:gd name="T0" fmla="*/ 75 w 76"/>
                  <a:gd name="T1" fmla="*/ 14 h 44"/>
                  <a:gd name="T2" fmla="*/ 24 w 76"/>
                  <a:gd name="T3" fmla="*/ 43 h 44"/>
                  <a:gd name="T4" fmla="*/ 19 w 76"/>
                  <a:gd name="T5" fmla="*/ 43 h 44"/>
                  <a:gd name="T6" fmla="*/ 1 w 76"/>
                  <a:gd name="T7" fmla="*/ 33 h 44"/>
                  <a:gd name="T8" fmla="*/ 1 w 76"/>
                  <a:gd name="T9" fmla="*/ 30 h 44"/>
                  <a:gd name="T10" fmla="*/ 52 w 76"/>
                  <a:gd name="T11" fmla="*/ 1 h 44"/>
                  <a:gd name="T12" fmla="*/ 57 w 76"/>
                  <a:gd name="T13" fmla="*/ 1 h 44"/>
                  <a:gd name="T14" fmla="*/ 75 w 76"/>
                  <a:gd name="T15" fmla="*/ 11 h 44"/>
                  <a:gd name="T16" fmla="*/ 75 w 76"/>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5" y="14"/>
                    </a:moveTo>
                    <a:cubicBezTo>
                      <a:pt x="24" y="43"/>
                      <a:pt x="24" y="43"/>
                      <a:pt x="24" y="43"/>
                    </a:cubicBezTo>
                    <a:cubicBezTo>
                      <a:pt x="22" y="44"/>
                      <a:pt x="20" y="44"/>
                      <a:pt x="19" y="43"/>
                    </a:cubicBezTo>
                    <a:cubicBezTo>
                      <a:pt x="1" y="33"/>
                      <a:pt x="1" y="33"/>
                      <a:pt x="1" y="33"/>
                    </a:cubicBezTo>
                    <a:cubicBezTo>
                      <a:pt x="0" y="32"/>
                      <a:pt x="0" y="31"/>
                      <a:pt x="1" y="30"/>
                    </a:cubicBezTo>
                    <a:cubicBezTo>
                      <a:pt x="52" y="1"/>
                      <a:pt x="52" y="1"/>
                      <a:pt x="52" y="1"/>
                    </a:cubicBezTo>
                    <a:cubicBezTo>
                      <a:pt x="53" y="0"/>
                      <a:pt x="55" y="0"/>
                      <a:pt x="57" y="1"/>
                    </a:cubicBezTo>
                    <a:cubicBezTo>
                      <a:pt x="75" y="11"/>
                      <a:pt x="75" y="11"/>
                      <a:pt x="75" y="11"/>
                    </a:cubicBezTo>
                    <a:cubicBezTo>
                      <a:pt x="76" y="12"/>
                      <a:pt x="76" y="13"/>
                      <a:pt x="75"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3" name="Freeform 142"/>
              <p:cNvSpPr>
                <a:spLocks/>
              </p:cNvSpPr>
              <p:nvPr/>
            </p:nvSpPr>
            <p:spPr bwMode="auto">
              <a:xfrm>
                <a:off x="6656388" y="2776538"/>
                <a:ext cx="157163" cy="92075"/>
              </a:xfrm>
              <a:custGeom>
                <a:avLst/>
                <a:gdLst>
                  <a:gd name="T0" fmla="*/ 42 w 43"/>
                  <a:gd name="T1" fmla="*/ 14 h 25"/>
                  <a:gd name="T2" fmla="*/ 24 w 43"/>
                  <a:gd name="T3" fmla="*/ 25 h 25"/>
                  <a:gd name="T4" fmla="*/ 19 w 43"/>
                  <a:gd name="T5" fmla="*/ 25 h 25"/>
                  <a:gd name="T6" fmla="*/ 1 w 43"/>
                  <a:gd name="T7" fmla="*/ 14 h 25"/>
                  <a:gd name="T8" fmla="*/ 1 w 43"/>
                  <a:gd name="T9" fmla="*/ 12 h 25"/>
                  <a:gd name="T10" fmla="*/ 19 w 43"/>
                  <a:gd name="T11" fmla="*/ 1 h 25"/>
                  <a:gd name="T12" fmla="*/ 24 w 43"/>
                  <a:gd name="T13" fmla="*/ 1 h 25"/>
                  <a:gd name="T14" fmla="*/ 42 w 43"/>
                  <a:gd name="T15" fmla="*/ 11 h 25"/>
                  <a:gd name="T16" fmla="*/ 42 w 43"/>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5">
                    <a:moveTo>
                      <a:pt x="42" y="14"/>
                    </a:moveTo>
                    <a:cubicBezTo>
                      <a:pt x="24" y="25"/>
                      <a:pt x="24" y="25"/>
                      <a:pt x="24" y="25"/>
                    </a:cubicBezTo>
                    <a:cubicBezTo>
                      <a:pt x="22" y="25"/>
                      <a:pt x="20" y="25"/>
                      <a:pt x="19" y="25"/>
                    </a:cubicBezTo>
                    <a:cubicBezTo>
                      <a:pt x="1" y="14"/>
                      <a:pt x="1" y="14"/>
                      <a:pt x="1" y="14"/>
                    </a:cubicBezTo>
                    <a:cubicBezTo>
                      <a:pt x="0" y="14"/>
                      <a:pt x="0" y="12"/>
                      <a:pt x="1" y="12"/>
                    </a:cubicBezTo>
                    <a:cubicBezTo>
                      <a:pt x="19" y="1"/>
                      <a:pt x="19" y="1"/>
                      <a:pt x="19" y="1"/>
                    </a:cubicBezTo>
                    <a:cubicBezTo>
                      <a:pt x="20" y="0"/>
                      <a:pt x="23" y="0"/>
                      <a:pt x="24" y="1"/>
                    </a:cubicBezTo>
                    <a:cubicBezTo>
                      <a:pt x="42" y="11"/>
                      <a:pt x="42" y="11"/>
                      <a:pt x="42" y="11"/>
                    </a:cubicBezTo>
                    <a:cubicBezTo>
                      <a:pt x="43" y="12"/>
                      <a:pt x="43" y="13"/>
                      <a:pt x="42"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4" name="Freeform 143"/>
              <p:cNvSpPr>
                <a:spLocks/>
              </p:cNvSpPr>
              <p:nvPr/>
            </p:nvSpPr>
            <p:spPr bwMode="auto">
              <a:xfrm>
                <a:off x="6516688" y="2725738"/>
                <a:ext cx="209550" cy="120650"/>
              </a:xfrm>
              <a:custGeom>
                <a:avLst/>
                <a:gdLst>
                  <a:gd name="T0" fmla="*/ 56 w 57"/>
                  <a:gd name="T1" fmla="*/ 13 h 33"/>
                  <a:gd name="T2" fmla="*/ 24 w 57"/>
                  <a:gd name="T3" fmla="*/ 32 h 33"/>
                  <a:gd name="T4" fmla="*/ 19 w 57"/>
                  <a:gd name="T5" fmla="*/ 32 h 33"/>
                  <a:gd name="T6" fmla="*/ 1 w 57"/>
                  <a:gd name="T7" fmla="*/ 22 h 33"/>
                  <a:gd name="T8" fmla="*/ 1 w 57"/>
                  <a:gd name="T9" fmla="*/ 19 h 33"/>
                  <a:gd name="T10" fmla="*/ 33 w 57"/>
                  <a:gd name="T11" fmla="*/ 0 h 33"/>
                  <a:gd name="T12" fmla="*/ 38 w 57"/>
                  <a:gd name="T13" fmla="*/ 0 h 33"/>
                  <a:gd name="T14" fmla="*/ 56 w 57"/>
                  <a:gd name="T15" fmla="*/ 11 h 33"/>
                  <a:gd name="T16" fmla="*/ 56 w 57"/>
                  <a:gd name="T17"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3">
                    <a:moveTo>
                      <a:pt x="56" y="13"/>
                    </a:moveTo>
                    <a:cubicBezTo>
                      <a:pt x="24" y="32"/>
                      <a:pt x="24" y="32"/>
                      <a:pt x="24" y="32"/>
                    </a:cubicBezTo>
                    <a:cubicBezTo>
                      <a:pt x="22" y="33"/>
                      <a:pt x="20" y="33"/>
                      <a:pt x="19" y="32"/>
                    </a:cubicBezTo>
                    <a:cubicBezTo>
                      <a:pt x="1" y="22"/>
                      <a:pt x="1" y="22"/>
                      <a:pt x="1" y="22"/>
                    </a:cubicBezTo>
                    <a:cubicBezTo>
                      <a:pt x="0" y="21"/>
                      <a:pt x="0" y="20"/>
                      <a:pt x="1" y="19"/>
                    </a:cubicBezTo>
                    <a:cubicBezTo>
                      <a:pt x="33" y="0"/>
                      <a:pt x="33" y="0"/>
                      <a:pt x="33" y="0"/>
                    </a:cubicBezTo>
                    <a:cubicBezTo>
                      <a:pt x="34" y="0"/>
                      <a:pt x="36" y="0"/>
                      <a:pt x="38" y="0"/>
                    </a:cubicBezTo>
                    <a:cubicBezTo>
                      <a:pt x="56" y="11"/>
                      <a:pt x="56" y="11"/>
                      <a:pt x="56" y="11"/>
                    </a:cubicBezTo>
                    <a:cubicBezTo>
                      <a:pt x="57" y="11"/>
                      <a:pt x="57" y="13"/>
                      <a:pt x="56" y="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753" name="Group 752"/>
            <p:cNvGrpSpPr/>
            <p:nvPr/>
          </p:nvGrpSpPr>
          <p:grpSpPr>
            <a:xfrm>
              <a:off x="5359400" y="1711325"/>
              <a:ext cx="3406776" cy="4859337"/>
              <a:chOff x="5359400" y="1711325"/>
              <a:chExt cx="3406776" cy="4859337"/>
            </a:xfrm>
          </p:grpSpPr>
          <p:sp>
            <p:nvSpPr>
              <p:cNvPr id="763" name="Oval 144"/>
              <p:cNvSpPr>
                <a:spLocks noChangeArrowheads="1"/>
              </p:cNvSpPr>
              <p:nvPr/>
            </p:nvSpPr>
            <p:spPr bwMode="auto">
              <a:xfrm>
                <a:off x="6704013" y="5221288"/>
                <a:ext cx="217488" cy="2174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4" name="Freeform 145"/>
              <p:cNvSpPr>
                <a:spLocks/>
              </p:cNvSpPr>
              <p:nvPr/>
            </p:nvSpPr>
            <p:spPr bwMode="auto">
              <a:xfrm>
                <a:off x="6734175" y="5214938"/>
                <a:ext cx="947738" cy="609600"/>
              </a:xfrm>
              <a:custGeom>
                <a:avLst/>
                <a:gdLst>
                  <a:gd name="T0" fmla="*/ 211 w 258"/>
                  <a:gd name="T1" fmla="*/ 147 h 166"/>
                  <a:gd name="T2" fmla="*/ 34 w 258"/>
                  <a:gd name="T3" fmla="*/ 19 h 166"/>
                  <a:gd name="T4" fmla="*/ 15 w 258"/>
                  <a:gd name="T5" fmla="*/ 13 h 166"/>
                  <a:gd name="T6" fmla="*/ 1 w 258"/>
                  <a:gd name="T7" fmla="*/ 7 h 166"/>
                  <a:gd name="T8" fmla="*/ 17 w 258"/>
                  <a:gd name="T9" fmla="*/ 4 h 166"/>
                  <a:gd name="T10" fmla="*/ 37 w 258"/>
                  <a:gd name="T11" fmla="*/ 8 h 166"/>
                  <a:gd name="T12" fmla="*/ 238 w 258"/>
                  <a:gd name="T13" fmla="*/ 120 h 166"/>
                  <a:gd name="T14" fmla="*/ 211 w 258"/>
                  <a:gd name="T15" fmla="*/ 147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166">
                    <a:moveTo>
                      <a:pt x="211" y="147"/>
                    </a:moveTo>
                    <a:cubicBezTo>
                      <a:pt x="162" y="93"/>
                      <a:pt x="101" y="47"/>
                      <a:pt x="34" y="19"/>
                    </a:cubicBezTo>
                    <a:cubicBezTo>
                      <a:pt x="28" y="17"/>
                      <a:pt x="21" y="14"/>
                      <a:pt x="15" y="13"/>
                    </a:cubicBezTo>
                    <a:cubicBezTo>
                      <a:pt x="11" y="12"/>
                      <a:pt x="2" y="12"/>
                      <a:pt x="1" y="7"/>
                    </a:cubicBezTo>
                    <a:cubicBezTo>
                      <a:pt x="0" y="0"/>
                      <a:pt x="13" y="3"/>
                      <a:pt x="17" y="4"/>
                    </a:cubicBezTo>
                    <a:cubicBezTo>
                      <a:pt x="24" y="4"/>
                      <a:pt x="31" y="6"/>
                      <a:pt x="37" y="8"/>
                    </a:cubicBezTo>
                    <a:cubicBezTo>
                      <a:pt x="111" y="28"/>
                      <a:pt x="181" y="69"/>
                      <a:pt x="238" y="120"/>
                    </a:cubicBezTo>
                    <a:cubicBezTo>
                      <a:pt x="258" y="137"/>
                      <a:pt x="228" y="166"/>
                      <a:pt x="211" y="14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5" name="Freeform 146"/>
              <p:cNvSpPr>
                <a:spLocks/>
              </p:cNvSpPr>
              <p:nvPr/>
            </p:nvSpPr>
            <p:spPr bwMode="auto">
              <a:xfrm>
                <a:off x="6642100" y="3898900"/>
                <a:ext cx="601663" cy="1822450"/>
              </a:xfrm>
              <a:custGeom>
                <a:avLst/>
                <a:gdLst>
                  <a:gd name="T0" fmla="*/ 128 w 164"/>
                  <a:gd name="T1" fmla="*/ 0 h 496"/>
                  <a:gd name="T2" fmla="*/ 59 w 164"/>
                  <a:gd name="T3" fmla="*/ 14 h 496"/>
                  <a:gd name="T4" fmla="*/ 9 w 164"/>
                  <a:gd name="T5" fmla="*/ 62 h 496"/>
                  <a:gd name="T6" fmla="*/ 7 w 164"/>
                  <a:gd name="T7" fmla="*/ 125 h 496"/>
                  <a:gd name="T8" fmla="*/ 4 w 164"/>
                  <a:gd name="T9" fmla="*/ 382 h 496"/>
                  <a:gd name="T10" fmla="*/ 14 w 164"/>
                  <a:gd name="T11" fmla="*/ 458 h 496"/>
                  <a:gd name="T12" fmla="*/ 79 w 164"/>
                  <a:gd name="T13" fmla="*/ 495 h 496"/>
                  <a:gd name="T14" fmla="*/ 108 w 164"/>
                  <a:gd name="T15" fmla="*/ 489 h 496"/>
                  <a:gd name="T16" fmla="*/ 125 w 164"/>
                  <a:gd name="T17" fmla="*/ 444 h 496"/>
                  <a:gd name="T18" fmla="*/ 117 w 164"/>
                  <a:gd name="T19" fmla="*/ 393 h 496"/>
                  <a:gd name="T20" fmla="*/ 129 w 164"/>
                  <a:gd name="T21" fmla="*/ 314 h 496"/>
                  <a:gd name="T22" fmla="*/ 123 w 164"/>
                  <a:gd name="T23" fmla="*/ 174 h 496"/>
                  <a:gd name="T24" fmla="*/ 144 w 164"/>
                  <a:gd name="T25" fmla="*/ 139 h 496"/>
                  <a:gd name="T26" fmla="*/ 162 w 164"/>
                  <a:gd name="T27" fmla="*/ 67 h 496"/>
                  <a:gd name="T28" fmla="*/ 128 w 164"/>
                  <a:gd name="T2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496">
                    <a:moveTo>
                      <a:pt x="128" y="0"/>
                    </a:moveTo>
                    <a:cubicBezTo>
                      <a:pt x="105" y="3"/>
                      <a:pt x="81" y="5"/>
                      <a:pt x="59" y="14"/>
                    </a:cubicBezTo>
                    <a:cubicBezTo>
                      <a:pt x="37" y="23"/>
                      <a:pt x="17" y="40"/>
                      <a:pt x="9" y="62"/>
                    </a:cubicBezTo>
                    <a:cubicBezTo>
                      <a:pt x="2" y="82"/>
                      <a:pt x="5" y="104"/>
                      <a:pt x="7" y="125"/>
                    </a:cubicBezTo>
                    <a:cubicBezTo>
                      <a:pt x="16" y="210"/>
                      <a:pt x="15" y="297"/>
                      <a:pt x="4" y="382"/>
                    </a:cubicBezTo>
                    <a:cubicBezTo>
                      <a:pt x="1" y="408"/>
                      <a:pt x="0" y="436"/>
                      <a:pt x="14" y="458"/>
                    </a:cubicBezTo>
                    <a:cubicBezTo>
                      <a:pt x="29" y="479"/>
                      <a:pt x="53" y="493"/>
                      <a:pt x="79" y="495"/>
                    </a:cubicBezTo>
                    <a:cubicBezTo>
                      <a:pt x="89" y="496"/>
                      <a:pt x="99" y="495"/>
                      <a:pt x="108" y="489"/>
                    </a:cubicBezTo>
                    <a:cubicBezTo>
                      <a:pt x="122" y="480"/>
                      <a:pt x="127" y="461"/>
                      <a:pt x="125" y="444"/>
                    </a:cubicBezTo>
                    <a:cubicBezTo>
                      <a:pt x="124" y="427"/>
                      <a:pt x="118" y="410"/>
                      <a:pt x="117" y="393"/>
                    </a:cubicBezTo>
                    <a:cubicBezTo>
                      <a:pt x="115" y="366"/>
                      <a:pt x="125" y="340"/>
                      <a:pt x="129" y="314"/>
                    </a:cubicBezTo>
                    <a:cubicBezTo>
                      <a:pt x="137" y="268"/>
                      <a:pt x="130" y="220"/>
                      <a:pt x="123" y="174"/>
                    </a:cubicBezTo>
                    <a:cubicBezTo>
                      <a:pt x="121" y="160"/>
                      <a:pt x="136" y="150"/>
                      <a:pt x="144" y="139"/>
                    </a:cubicBezTo>
                    <a:cubicBezTo>
                      <a:pt x="157" y="118"/>
                      <a:pt x="164" y="92"/>
                      <a:pt x="162" y="67"/>
                    </a:cubicBezTo>
                    <a:cubicBezTo>
                      <a:pt x="159" y="42"/>
                      <a:pt x="146" y="18"/>
                      <a:pt x="128" y="0"/>
                    </a:cubicBezTo>
                    <a:close/>
                  </a:path>
                </a:pathLst>
              </a:custGeom>
              <a:solidFill>
                <a:srgbClr val="064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6" name="Freeform 149"/>
              <p:cNvSpPr>
                <a:spLocks/>
              </p:cNvSpPr>
              <p:nvPr/>
            </p:nvSpPr>
            <p:spPr bwMode="auto">
              <a:xfrm>
                <a:off x="6281738" y="3927475"/>
                <a:ext cx="2065338" cy="1195387"/>
              </a:xfrm>
              <a:custGeom>
                <a:avLst/>
                <a:gdLst>
                  <a:gd name="T0" fmla="*/ 162 w 562"/>
                  <a:gd name="T1" fmla="*/ 93 h 325"/>
                  <a:gd name="T2" fmla="*/ 348 w 562"/>
                  <a:gd name="T3" fmla="*/ 0 h 325"/>
                  <a:gd name="T4" fmla="*/ 562 w 562"/>
                  <a:gd name="T5" fmla="*/ 124 h 325"/>
                  <a:gd name="T6" fmla="*/ 214 w 562"/>
                  <a:gd name="T7" fmla="*/ 325 h 325"/>
                  <a:gd name="T8" fmla="*/ 0 w 562"/>
                  <a:gd name="T9" fmla="*/ 201 h 325"/>
                  <a:gd name="T10" fmla="*/ 162 w 562"/>
                  <a:gd name="T11" fmla="*/ 93 h 325"/>
                </a:gdLst>
                <a:ahLst/>
                <a:cxnLst>
                  <a:cxn ang="0">
                    <a:pos x="T0" y="T1"/>
                  </a:cxn>
                  <a:cxn ang="0">
                    <a:pos x="T2" y="T3"/>
                  </a:cxn>
                  <a:cxn ang="0">
                    <a:pos x="T4" y="T5"/>
                  </a:cxn>
                  <a:cxn ang="0">
                    <a:pos x="T6" y="T7"/>
                  </a:cxn>
                  <a:cxn ang="0">
                    <a:pos x="T8" y="T9"/>
                  </a:cxn>
                  <a:cxn ang="0">
                    <a:pos x="T10" y="T11"/>
                  </a:cxn>
                </a:cxnLst>
                <a:rect l="0" t="0" r="r" b="b"/>
                <a:pathLst>
                  <a:path w="562" h="325">
                    <a:moveTo>
                      <a:pt x="162" y="93"/>
                    </a:moveTo>
                    <a:cubicBezTo>
                      <a:pt x="228" y="55"/>
                      <a:pt x="293" y="23"/>
                      <a:pt x="348" y="0"/>
                    </a:cubicBezTo>
                    <a:cubicBezTo>
                      <a:pt x="562" y="124"/>
                      <a:pt x="562" y="124"/>
                      <a:pt x="562" y="124"/>
                    </a:cubicBezTo>
                    <a:cubicBezTo>
                      <a:pt x="214" y="325"/>
                      <a:pt x="214" y="325"/>
                      <a:pt x="214" y="325"/>
                    </a:cubicBezTo>
                    <a:cubicBezTo>
                      <a:pt x="0" y="201"/>
                      <a:pt x="0" y="201"/>
                      <a:pt x="0" y="201"/>
                    </a:cubicBezTo>
                    <a:cubicBezTo>
                      <a:pt x="41" y="169"/>
                      <a:pt x="97" y="131"/>
                      <a:pt x="162" y="93"/>
                    </a:cubicBezTo>
                    <a:close/>
                  </a:path>
                </a:pathLst>
              </a:custGeom>
              <a:solidFill>
                <a:srgbClr val="D42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7" name="Freeform 148"/>
              <p:cNvSpPr>
                <a:spLocks/>
              </p:cNvSpPr>
              <p:nvPr/>
            </p:nvSpPr>
            <p:spPr bwMode="auto">
              <a:xfrm>
                <a:off x="6281738" y="4667250"/>
                <a:ext cx="785813" cy="668337"/>
              </a:xfrm>
              <a:custGeom>
                <a:avLst/>
                <a:gdLst>
                  <a:gd name="T0" fmla="*/ 495 w 495"/>
                  <a:gd name="T1" fmla="*/ 287 h 421"/>
                  <a:gd name="T2" fmla="*/ 495 w 495"/>
                  <a:gd name="T3" fmla="*/ 421 h 421"/>
                  <a:gd name="T4" fmla="*/ 2 w 495"/>
                  <a:gd name="T5" fmla="*/ 134 h 421"/>
                  <a:gd name="T6" fmla="*/ 0 w 495"/>
                  <a:gd name="T7" fmla="*/ 0 h 421"/>
                  <a:gd name="T8" fmla="*/ 495 w 495"/>
                  <a:gd name="T9" fmla="*/ 287 h 421"/>
                </a:gdLst>
                <a:ahLst/>
                <a:cxnLst>
                  <a:cxn ang="0">
                    <a:pos x="T0" y="T1"/>
                  </a:cxn>
                  <a:cxn ang="0">
                    <a:pos x="T2" y="T3"/>
                  </a:cxn>
                  <a:cxn ang="0">
                    <a:pos x="T4" y="T5"/>
                  </a:cxn>
                  <a:cxn ang="0">
                    <a:pos x="T6" y="T7"/>
                  </a:cxn>
                  <a:cxn ang="0">
                    <a:pos x="T8" y="T9"/>
                  </a:cxn>
                </a:cxnLst>
                <a:rect l="0" t="0" r="r" b="b"/>
                <a:pathLst>
                  <a:path w="495" h="421">
                    <a:moveTo>
                      <a:pt x="495" y="287"/>
                    </a:moveTo>
                    <a:lnTo>
                      <a:pt x="495" y="421"/>
                    </a:lnTo>
                    <a:lnTo>
                      <a:pt x="2" y="134"/>
                    </a:lnTo>
                    <a:lnTo>
                      <a:pt x="0" y="0"/>
                    </a:lnTo>
                    <a:lnTo>
                      <a:pt x="495" y="287"/>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8" name="Freeform 150"/>
              <p:cNvSpPr>
                <a:spLocks/>
              </p:cNvSpPr>
              <p:nvPr/>
            </p:nvSpPr>
            <p:spPr bwMode="auto">
              <a:xfrm>
                <a:off x="5756275" y="4100513"/>
                <a:ext cx="2535238" cy="1908175"/>
              </a:xfrm>
              <a:custGeom>
                <a:avLst/>
                <a:gdLst>
                  <a:gd name="T0" fmla="*/ 677 w 690"/>
                  <a:gd name="T1" fmla="*/ 0 h 519"/>
                  <a:gd name="T2" fmla="*/ 679 w 690"/>
                  <a:gd name="T3" fmla="*/ 120 h 519"/>
                  <a:gd name="T4" fmla="*/ 612 w 690"/>
                  <a:gd name="T5" fmla="*/ 216 h 519"/>
                  <a:gd name="T6" fmla="*/ 523 w 690"/>
                  <a:gd name="T7" fmla="*/ 248 h 519"/>
                  <a:gd name="T8" fmla="*/ 434 w 690"/>
                  <a:gd name="T9" fmla="*/ 257 h 519"/>
                  <a:gd name="T10" fmla="*/ 349 w 690"/>
                  <a:gd name="T11" fmla="*/ 232 h 519"/>
                  <a:gd name="T12" fmla="*/ 159 w 690"/>
                  <a:gd name="T13" fmla="*/ 155 h 519"/>
                  <a:gd name="T14" fmla="*/ 158 w 690"/>
                  <a:gd name="T15" fmla="*/ 282 h 519"/>
                  <a:gd name="T16" fmla="*/ 161 w 690"/>
                  <a:gd name="T17" fmla="*/ 416 h 519"/>
                  <a:gd name="T18" fmla="*/ 166 w 690"/>
                  <a:gd name="T19" fmla="*/ 495 h 519"/>
                  <a:gd name="T20" fmla="*/ 158 w 690"/>
                  <a:gd name="T21" fmla="*/ 514 h 519"/>
                  <a:gd name="T22" fmla="*/ 136 w 690"/>
                  <a:gd name="T23" fmla="*/ 516 h 519"/>
                  <a:gd name="T24" fmla="*/ 73 w 690"/>
                  <a:gd name="T25" fmla="*/ 491 h 519"/>
                  <a:gd name="T26" fmla="*/ 55 w 690"/>
                  <a:gd name="T27" fmla="*/ 464 h 519"/>
                  <a:gd name="T28" fmla="*/ 44 w 690"/>
                  <a:gd name="T29" fmla="*/ 423 h 519"/>
                  <a:gd name="T30" fmla="*/ 13 w 690"/>
                  <a:gd name="T31" fmla="*/ 260 h 519"/>
                  <a:gd name="T32" fmla="*/ 4 w 690"/>
                  <a:gd name="T33" fmla="*/ 176 h 519"/>
                  <a:gd name="T34" fmla="*/ 3 w 690"/>
                  <a:gd name="T35" fmla="*/ 102 h 519"/>
                  <a:gd name="T36" fmla="*/ 37 w 690"/>
                  <a:gd name="T37" fmla="*/ 37 h 519"/>
                  <a:gd name="T38" fmla="*/ 118 w 690"/>
                  <a:gd name="T39" fmla="*/ 14 h 519"/>
                  <a:gd name="T40" fmla="*/ 404 w 690"/>
                  <a:gd name="T41" fmla="*/ 57 h 519"/>
                  <a:gd name="T42" fmla="*/ 677 w 690"/>
                  <a:gd name="T4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0" h="519">
                    <a:moveTo>
                      <a:pt x="677" y="0"/>
                    </a:moveTo>
                    <a:cubicBezTo>
                      <a:pt x="688" y="39"/>
                      <a:pt x="690" y="81"/>
                      <a:pt x="679" y="120"/>
                    </a:cubicBezTo>
                    <a:cubicBezTo>
                      <a:pt x="669" y="158"/>
                      <a:pt x="646" y="194"/>
                      <a:pt x="612" y="216"/>
                    </a:cubicBezTo>
                    <a:cubicBezTo>
                      <a:pt x="586" y="234"/>
                      <a:pt x="554" y="242"/>
                      <a:pt x="523" y="248"/>
                    </a:cubicBezTo>
                    <a:cubicBezTo>
                      <a:pt x="494" y="254"/>
                      <a:pt x="464" y="258"/>
                      <a:pt x="434" y="257"/>
                    </a:cubicBezTo>
                    <a:cubicBezTo>
                      <a:pt x="405" y="255"/>
                      <a:pt x="375" y="248"/>
                      <a:pt x="349" y="232"/>
                    </a:cubicBezTo>
                    <a:cubicBezTo>
                      <a:pt x="291" y="196"/>
                      <a:pt x="222" y="181"/>
                      <a:pt x="159" y="155"/>
                    </a:cubicBezTo>
                    <a:cubicBezTo>
                      <a:pt x="164" y="197"/>
                      <a:pt x="164" y="240"/>
                      <a:pt x="158" y="282"/>
                    </a:cubicBezTo>
                    <a:cubicBezTo>
                      <a:pt x="152" y="327"/>
                      <a:pt x="156" y="371"/>
                      <a:pt x="161" y="416"/>
                    </a:cubicBezTo>
                    <a:cubicBezTo>
                      <a:pt x="164" y="442"/>
                      <a:pt x="168" y="469"/>
                      <a:pt x="166" y="495"/>
                    </a:cubicBezTo>
                    <a:cubicBezTo>
                      <a:pt x="165" y="502"/>
                      <a:pt x="164" y="510"/>
                      <a:pt x="158" y="514"/>
                    </a:cubicBezTo>
                    <a:cubicBezTo>
                      <a:pt x="152" y="519"/>
                      <a:pt x="143" y="518"/>
                      <a:pt x="136" y="516"/>
                    </a:cubicBezTo>
                    <a:cubicBezTo>
                      <a:pt x="114" y="512"/>
                      <a:pt x="91" y="505"/>
                      <a:pt x="73" y="491"/>
                    </a:cubicBezTo>
                    <a:cubicBezTo>
                      <a:pt x="63" y="483"/>
                      <a:pt x="59" y="476"/>
                      <a:pt x="55" y="464"/>
                    </a:cubicBezTo>
                    <a:cubicBezTo>
                      <a:pt x="51" y="450"/>
                      <a:pt x="48" y="437"/>
                      <a:pt x="44" y="423"/>
                    </a:cubicBezTo>
                    <a:cubicBezTo>
                      <a:pt x="31" y="370"/>
                      <a:pt x="20" y="315"/>
                      <a:pt x="13" y="260"/>
                    </a:cubicBezTo>
                    <a:cubicBezTo>
                      <a:pt x="9" y="232"/>
                      <a:pt x="6" y="204"/>
                      <a:pt x="4" y="176"/>
                    </a:cubicBezTo>
                    <a:cubicBezTo>
                      <a:pt x="2" y="151"/>
                      <a:pt x="0" y="127"/>
                      <a:pt x="3" y="102"/>
                    </a:cubicBezTo>
                    <a:cubicBezTo>
                      <a:pt x="7" y="77"/>
                      <a:pt x="18" y="53"/>
                      <a:pt x="37" y="37"/>
                    </a:cubicBezTo>
                    <a:cubicBezTo>
                      <a:pt x="59" y="19"/>
                      <a:pt x="89" y="14"/>
                      <a:pt x="118" y="14"/>
                    </a:cubicBezTo>
                    <a:cubicBezTo>
                      <a:pt x="214" y="14"/>
                      <a:pt x="308" y="54"/>
                      <a:pt x="404" y="57"/>
                    </a:cubicBezTo>
                    <a:cubicBezTo>
                      <a:pt x="497" y="60"/>
                      <a:pt x="589" y="30"/>
                      <a:pt x="677" y="0"/>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9" name="Freeform 151"/>
              <p:cNvSpPr>
                <a:spLocks/>
              </p:cNvSpPr>
              <p:nvPr/>
            </p:nvSpPr>
            <p:spPr bwMode="auto">
              <a:xfrm>
                <a:off x="6818313" y="2446338"/>
                <a:ext cx="1512888" cy="2000250"/>
              </a:xfrm>
              <a:custGeom>
                <a:avLst/>
                <a:gdLst>
                  <a:gd name="T0" fmla="*/ 42 w 412"/>
                  <a:gd name="T1" fmla="*/ 327 h 544"/>
                  <a:gd name="T2" fmla="*/ 90 w 412"/>
                  <a:gd name="T3" fmla="*/ 486 h 544"/>
                  <a:gd name="T4" fmla="*/ 95 w 412"/>
                  <a:gd name="T5" fmla="*/ 512 h 544"/>
                  <a:gd name="T6" fmla="*/ 132 w 412"/>
                  <a:gd name="T7" fmla="*/ 536 h 544"/>
                  <a:gd name="T8" fmla="*/ 240 w 412"/>
                  <a:gd name="T9" fmla="*/ 523 h 544"/>
                  <a:gd name="T10" fmla="*/ 344 w 412"/>
                  <a:gd name="T11" fmla="*/ 484 h 544"/>
                  <a:gd name="T12" fmla="*/ 402 w 412"/>
                  <a:gd name="T13" fmla="*/ 454 h 544"/>
                  <a:gd name="T14" fmla="*/ 408 w 412"/>
                  <a:gd name="T15" fmla="*/ 403 h 544"/>
                  <a:gd name="T16" fmla="*/ 395 w 412"/>
                  <a:gd name="T17" fmla="*/ 352 h 544"/>
                  <a:gd name="T18" fmla="*/ 403 w 412"/>
                  <a:gd name="T19" fmla="*/ 280 h 544"/>
                  <a:gd name="T20" fmla="*/ 362 w 412"/>
                  <a:gd name="T21" fmla="*/ 105 h 544"/>
                  <a:gd name="T22" fmla="*/ 214 w 412"/>
                  <a:gd name="T23" fmla="*/ 2 h 544"/>
                  <a:gd name="T24" fmla="*/ 74 w 412"/>
                  <a:gd name="T25" fmla="*/ 43 h 544"/>
                  <a:gd name="T26" fmla="*/ 39 w 412"/>
                  <a:gd name="T27" fmla="*/ 83 h 544"/>
                  <a:gd name="T28" fmla="*/ 0 w 412"/>
                  <a:gd name="T29" fmla="*/ 116 h 544"/>
                  <a:gd name="T30" fmla="*/ 42 w 412"/>
                  <a:gd name="T31" fmla="*/ 32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2" h="544">
                    <a:moveTo>
                      <a:pt x="42" y="327"/>
                    </a:moveTo>
                    <a:cubicBezTo>
                      <a:pt x="70" y="375"/>
                      <a:pt x="87" y="430"/>
                      <a:pt x="90" y="486"/>
                    </a:cubicBezTo>
                    <a:cubicBezTo>
                      <a:pt x="91" y="495"/>
                      <a:pt x="91" y="504"/>
                      <a:pt x="95" y="512"/>
                    </a:cubicBezTo>
                    <a:cubicBezTo>
                      <a:pt x="102" y="526"/>
                      <a:pt x="117" y="533"/>
                      <a:pt x="132" y="536"/>
                    </a:cubicBezTo>
                    <a:cubicBezTo>
                      <a:pt x="168" y="544"/>
                      <a:pt x="206" y="536"/>
                      <a:pt x="240" y="523"/>
                    </a:cubicBezTo>
                    <a:cubicBezTo>
                      <a:pt x="275" y="511"/>
                      <a:pt x="308" y="494"/>
                      <a:pt x="344" y="484"/>
                    </a:cubicBezTo>
                    <a:cubicBezTo>
                      <a:pt x="365" y="478"/>
                      <a:pt x="390" y="472"/>
                      <a:pt x="402" y="454"/>
                    </a:cubicBezTo>
                    <a:cubicBezTo>
                      <a:pt x="412" y="439"/>
                      <a:pt x="412" y="420"/>
                      <a:pt x="408" y="403"/>
                    </a:cubicBezTo>
                    <a:cubicBezTo>
                      <a:pt x="404" y="386"/>
                      <a:pt x="397" y="370"/>
                      <a:pt x="395" y="352"/>
                    </a:cubicBezTo>
                    <a:cubicBezTo>
                      <a:pt x="392" y="328"/>
                      <a:pt x="399" y="304"/>
                      <a:pt x="403" y="280"/>
                    </a:cubicBezTo>
                    <a:cubicBezTo>
                      <a:pt x="411" y="219"/>
                      <a:pt x="397" y="156"/>
                      <a:pt x="362" y="105"/>
                    </a:cubicBezTo>
                    <a:cubicBezTo>
                      <a:pt x="328" y="54"/>
                      <a:pt x="272" y="22"/>
                      <a:pt x="214" y="2"/>
                    </a:cubicBezTo>
                    <a:cubicBezTo>
                      <a:pt x="208" y="0"/>
                      <a:pt x="90" y="26"/>
                      <a:pt x="74" y="43"/>
                    </a:cubicBezTo>
                    <a:cubicBezTo>
                      <a:pt x="57" y="60"/>
                      <a:pt x="40" y="81"/>
                      <a:pt x="39" y="83"/>
                    </a:cubicBezTo>
                    <a:cubicBezTo>
                      <a:pt x="39" y="84"/>
                      <a:pt x="0" y="116"/>
                      <a:pt x="0" y="116"/>
                    </a:cubicBezTo>
                    <a:lnTo>
                      <a:pt x="42" y="327"/>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0" name="Freeform 152"/>
              <p:cNvSpPr>
                <a:spLocks/>
              </p:cNvSpPr>
              <p:nvPr/>
            </p:nvSpPr>
            <p:spPr bwMode="auto">
              <a:xfrm>
                <a:off x="6497638" y="2943225"/>
                <a:ext cx="242888" cy="260350"/>
              </a:xfrm>
              <a:custGeom>
                <a:avLst/>
                <a:gdLst>
                  <a:gd name="T0" fmla="*/ 5 w 66"/>
                  <a:gd name="T1" fmla="*/ 20 h 71"/>
                  <a:gd name="T2" fmla="*/ 30 w 66"/>
                  <a:gd name="T3" fmla="*/ 8 h 71"/>
                  <a:gd name="T4" fmla="*/ 56 w 66"/>
                  <a:gd name="T5" fmla="*/ 1 h 71"/>
                  <a:gd name="T6" fmla="*/ 61 w 66"/>
                  <a:gd name="T7" fmla="*/ 2 h 71"/>
                  <a:gd name="T8" fmla="*/ 65 w 66"/>
                  <a:gd name="T9" fmla="*/ 10 h 71"/>
                  <a:gd name="T10" fmla="*/ 63 w 66"/>
                  <a:gd name="T11" fmla="*/ 28 h 71"/>
                  <a:gd name="T12" fmla="*/ 55 w 66"/>
                  <a:gd name="T13" fmla="*/ 45 h 71"/>
                  <a:gd name="T14" fmla="*/ 41 w 66"/>
                  <a:gd name="T15" fmla="*/ 66 h 71"/>
                  <a:gd name="T16" fmla="*/ 37 w 66"/>
                  <a:gd name="T17" fmla="*/ 70 h 71"/>
                  <a:gd name="T18" fmla="*/ 31 w 66"/>
                  <a:gd name="T19" fmla="*/ 70 h 71"/>
                  <a:gd name="T20" fmla="*/ 20 w 66"/>
                  <a:gd name="T21" fmla="*/ 70 h 71"/>
                  <a:gd name="T22" fmla="*/ 15 w 66"/>
                  <a:gd name="T23" fmla="*/ 69 h 71"/>
                  <a:gd name="T24" fmla="*/ 11 w 66"/>
                  <a:gd name="T25" fmla="*/ 66 h 71"/>
                  <a:gd name="T26" fmla="*/ 14 w 66"/>
                  <a:gd name="T27" fmla="*/ 57 h 71"/>
                  <a:gd name="T28" fmla="*/ 26 w 66"/>
                  <a:gd name="T29" fmla="*/ 53 h 71"/>
                  <a:gd name="T30" fmla="*/ 38 w 66"/>
                  <a:gd name="T31" fmla="*/ 52 h 71"/>
                  <a:gd name="T32" fmla="*/ 40 w 66"/>
                  <a:gd name="T33" fmla="*/ 51 h 71"/>
                  <a:gd name="T34" fmla="*/ 39 w 66"/>
                  <a:gd name="T35" fmla="*/ 47 h 71"/>
                  <a:gd name="T36" fmla="*/ 36 w 66"/>
                  <a:gd name="T37" fmla="*/ 45 h 71"/>
                  <a:gd name="T38" fmla="*/ 36 w 66"/>
                  <a:gd name="T39" fmla="*/ 40 h 71"/>
                  <a:gd name="T40" fmla="*/ 40 w 66"/>
                  <a:gd name="T41" fmla="*/ 35 h 71"/>
                  <a:gd name="T42" fmla="*/ 43 w 66"/>
                  <a:gd name="T43" fmla="*/ 30 h 71"/>
                  <a:gd name="T44" fmla="*/ 36 w 66"/>
                  <a:gd name="T45" fmla="*/ 25 h 71"/>
                  <a:gd name="T46" fmla="*/ 27 w 66"/>
                  <a:gd name="T47" fmla="*/ 27 h 71"/>
                  <a:gd name="T48" fmla="*/ 3 w 66"/>
                  <a:gd name="T49" fmla="*/ 27 h 71"/>
                  <a:gd name="T50" fmla="*/ 0 w 66"/>
                  <a:gd name="T51" fmla="*/ 24 h 71"/>
                  <a:gd name="T52" fmla="*/ 2 w 66"/>
                  <a:gd name="T53" fmla="*/ 21 h 71"/>
                  <a:gd name="T54" fmla="*/ 5 w 66"/>
                  <a:gd name="T55" fmla="*/ 2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71">
                    <a:moveTo>
                      <a:pt x="5" y="20"/>
                    </a:moveTo>
                    <a:cubicBezTo>
                      <a:pt x="14" y="18"/>
                      <a:pt x="22" y="13"/>
                      <a:pt x="30" y="8"/>
                    </a:cubicBezTo>
                    <a:cubicBezTo>
                      <a:pt x="38" y="4"/>
                      <a:pt x="47" y="0"/>
                      <a:pt x="56" y="1"/>
                    </a:cubicBezTo>
                    <a:cubicBezTo>
                      <a:pt x="58" y="1"/>
                      <a:pt x="59" y="1"/>
                      <a:pt x="61" y="2"/>
                    </a:cubicBezTo>
                    <a:cubicBezTo>
                      <a:pt x="63" y="4"/>
                      <a:pt x="64" y="7"/>
                      <a:pt x="65" y="10"/>
                    </a:cubicBezTo>
                    <a:cubicBezTo>
                      <a:pt x="66" y="16"/>
                      <a:pt x="65" y="22"/>
                      <a:pt x="63" y="28"/>
                    </a:cubicBezTo>
                    <a:cubicBezTo>
                      <a:pt x="61" y="34"/>
                      <a:pt x="58" y="39"/>
                      <a:pt x="55" y="45"/>
                    </a:cubicBezTo>
                    <a:cubicBezTo>
                      <a:pt x="51" y="52"/>
                      <a:pt x="47" y="59"/>
                      <a:pt x="41" y="66"/>
                    </a:cubicBezTo>
                    <a:cubicBezTo>
                      <a:pt x="40" y="67"/>
                      <a:pt x="39" y="69"/>
                      <a:pt x="37" y="70"/>
                    </a:cubicBezTo>
                    <a:cubicBezTo>
                      <a:pt x="35" y="71"/>
                      <a:pt x="33" y="71"/>
                      <a:pt x="31" y="70"/>
                    </a:cubicBezTo>
                    <a:cubicBezTo>
                      <a:pt x="27" y="70"/>
                      <a:pt x="23" y="70"/>
                      <a:pt x="20" y="70"/>
                    </a:cubicBezTo>
                    <a:cubicBezTo>
                      <a:pt x="18" y="70"/>
                      <a:pt x="16" y="70"/>
                      <a:pt x="15" y="69"/>
                    </a:cubicBezTo>
                    <a:cubicBezTo>
                      <a:pt x="13" y="69"/>
                      <a:pt x="11" y="67"/>
                      <a:pt x="11" y="66"/>
                    </a:cubicBezTo>
                    <a:cubicBezTo>
                      <a:pt x="9" y="63"/>
                      <a:pt x="11" y="59"/>
                      <a:pt x="14" y="57"/>
                    </a:cubicBezTo>
                    <a:cubicBezTo>
                      <a:pt x="17" y="55"/>
                      <a:pt x="21" y="54"/>
                      <a:pt x="26" y="53"/>
                    </a:cubicBezTo>
                    <a:cubicBezTo>
                      <a:pt x="30" y="53"/>
                      <a:pt x="34" y="52"/>
                      <a:pt x="38" y="52"/>
                    </a:cubicBezTo>
                    <a:cubicBezTo>
                      <a:pt x="39" y="52"/>
                      <a:pt x="40" y="51"/>
                      <a:pt x="40" y="51"/>
                    </a:cubicBezTo>
                    <a:cubicBezTo>
                      <a:pt x="41" y="49"/>
                      <a:pt x="40" y="48"/>
                      <a:pt x="39" y="47"/>
                    </a:cubicBezTo>
                    <a:cubicBezTo>
                      <a:pt x="38" y="47"/>
                      <a:pt x="37" y="46"/>
                      <a:pt x="36" y="45"/>
                    </a:cubicBezTo>
                    <a:cubicBezTo>
                      <a:pt x="35" y="44"/>
                      <a:pt x="35" y="41"/>
                      <a:pt x="36" y="40"/>
                    </a:cubicBezTo>
                    <a:cubicBezTo>
                      <a:pt x="37" y="38"/>
                      <a:pt x="39" y="37"/>
                      <a:pt x="40" y="35"/>
                    </a:cubicBezTo>
                    <a:cubicBezTo>
                      <a:pt x="41" y="34"/>
                      <a:pt x="43" y="32"/>
                      <a:pt x="43" y="30"/>
                    </a:cubicBezTo>
                    <a:cubicBezTo>
                      <a:pt x="42" y="27"/>
                      <a:pt x="39" y="25"/>
                      <a:pt x="36" y="25"/>
                    </a:cubicBezTo>
                    <a:cubicBezTo>
                      <a:pt x="33" y="25"/>
                      <a:pt x="30" y="26"/>
                      <a:pt x="27" y="27"/>
                    </a:cubicBezTo>
                    <a:cubicBezTo>
                      <a:pt x="19" y="29"/>
                      <a:pt x="11" y="30"/>
                      <a:pt x="3" y="27"/>
                    </a:cubicBezTo>
                    <a:cubicBezTo>
                      <a:pt x="2" y="26"/>
                      <a:pt x="0" y="25"/>
                      <a:pt x="0" y="24"/>
                    </a:cubicBezTo>
                    <a:cubicBezTo>
                      <a:pt x="0" y="23"/>
                      <a:pt x="0" y="22"/>
                      <a:pt x="2" y="21"/>
                    </a:cubicBezTo>
                    <a:cubicBezTo>
                      <a:pt x="3" y="20"/>
                      <a:pt x="4" y="20"/>
                      <a:pt x="5" y="20"/>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1" name="Freeform 153"/>
              <p:cNvSpPr>
                <a:spLocks/>
              </p:cNvSpPr>
              <p:nvPr/>
            </p:nvSpPr>
            <p:spPr bwMode="auto">
              <a:xfrm>
                <a:off x="5730875" y="2840038"/>
                <a:ext cx="1454150" cy="1316037"/>
              </a:xfrm>
              <a:custGeom>
                <a:avLst/>
                <a:gdLst>
                  <a:gd name="T0" fmla="*/ 8 w 396"/>
                  <a:gd name="T1" fmla="*/ 250 h 358"/>
                  <a:gd name="T2" fmla="*/ 107 w 396"/>
                  <a:gd name="T3" fmla="*/ 336 h 358"/>
                  <a:gd name="T4" fmla="*/ 233 w 396"/>
                  <a:gd name="T5" fmla="*/ 334 h 358"/>
                  <a:gd name="T6" fmla="*/ 270 w 396"/>
                  <a:gd name="T7" fmla="*/ 299 h 358"/>
                  <a:gd name="T8" fmla="*/ 375 w 396"/>
                  <a:gd name="T9" fmla="*/ 168 h 358"/>
                  <a:gd name="T10" fmla="*/ 395 w 396"/>
                  <a:gd name="T11" fmla="*/ 106 h 358"/>
                  <a:gd name="T12" fmla="*/ 353 w 396"/>
                  <a:gd name="T13" fmla="*/ 29 h 358"/>
                  <a:gd name="T14" fmla="*/ 308 w 396"/>
                  <a:gd name="T15" fmla="*/ 1 h 358"/>
                  <a:gd name="T16" fmla="*/ 268 w 396"/>
                  <a:gd name="T17" fmla="*/ 32 h 358"/>
                  <a:gd name="T18" fmla="*/ 209 w 396"/>
                  <a:gd name="T19" fmla="*/ 157 h 358"/>
                  <a:gd name="T20" fmla="*/ 158 w 396"/>
                  <a:gd name="T21" fmla="*/ 214 h 358"/>
                  <a:gd name="T22" fmla="*/ 141 w 396"/>
                  <a:gd name="T23" fmla="*/ 232 h 358"/>
                  <a:gd name="T24" fmla="*/ 120 w 396"/>
                  <a:gd name="T25" fmla="*/ 230 h 358"/>
                  <a:gd name="T26" fmla="*/ 43 w 396"/>
                  <a:gd name="T27" fmla="*/ 206 h 358"/>
                  <a:gd name="T28" fmla="*/ 8 w 396"/>
                  <a:gd name="T29" fmla="*/ 2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6" h="358">
                    <a:moveTo>
                      <a:pt x="8" y="250"/>
                    </a:moveTo>
                    <a:cubicBezTo>
                      <a:pt x="39" y="282"/>
                      <a:pt x="67" y="317"/>
                      <a:pt x="107" y="336"/>
                    </a:cubicBezTo>
                    <a:cubicBezTo>
                      <a:pt x="146" y="355"/>
                      <a:pt x="196" y="358"/>
                      <a:pt x="233" y="334"/>
                    </a:cubicBezTo>
                    <a:cubicBezTo>
                      <a:pt x="247" y="325"/>
                      <a:pt x="259" y="312"/>
                      <a:pt x="270" y="299"/>
                    </a:cubicBezTo>
                    <a:cubicBezTo>
                      <a:pt x="308" y="258"/>
                      <a:pt x="347" y="216"/>
                      <a:pt x="375" y="168"/>
                    </a:cubicBezTo>
                    <a:cubicBezTo>
                      <a:pt x="386" y="149"/>
                      <a:pt x="396" y="128"/>
                      <a:pt x="395" y="106"/>
                    </a:cubicBezTo>
                    <a:cubicBezTo>
                      <a:pt x="393" y="76"/>
                      <a:pt x="373" y="51"/>
                      <a:pt x="353" y="29"/>
                    </a:cubicBezTo>
                    <a:cubicBezTo>
                      <a:pt x="341" y="15"/>
                      <a:pt x="326" y="0"/>
                      <a:pt x="308" y="1"/>
                    </a:cubicBezTo>
                    <a:cubicBezTo>
                      <a:pt x="290" y="2"/>
                      <a:pt x="277" y="17"/>
                      <a:pt x="268" y="32"/>
                    </a:cubicBezTo>
                    <a:cubicBezTo>
                      <a:pt x="245" y="72"/>
                      <a:pt x="237" y="120"/>
                      <a:pt x="209" y="157"/>
                    </a:cubicBezTo>
                    <a:cubicBezTo>
                      <a:pt x="193" y="177"/>
                      <a:pt x="172" y="193"/>
                      <a:pt x="158" y="214"/>
                    </a:cubicBezTo>
                    <a:cubicBezTo>
                      <a:pt x="153" y="221"/>
                      <a:pt x="149" y="229"/>
                      <a:pt x="141" y="232"/>
                    </a:cubicBezTo>
                    <a:cubicBezTo>
                      <a:pt x="134" y="234"/>
                      <a:pt x="127" y="232"/>
                      <a:pt x="120" y="230"/>
                    </a:cubicBezTo>
                    <a:cubicBezTo>
                      <a:pt x="95" y="222"/>
                      <a:pt x="69" y="214"/>
                      <a:pt x="43" y="206"/>
                    </a:cubicBezTo>
                    <a:cubicBezTo>
                      <a:pt x="30" y="203"/>
                      <a:pt x="0" y="242"/>
                      <a:pt x="8" y="250"/>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2" name="Freeform 154"/>
              <p:cNvSpPr>
                <a:spLocks/>
              </p:cNvSpPr>
              <p:nvPr/>
            </p:nvSpPr>
            <p:spPr bwMode="auto">
              <a:xfrm>
                <a:off x="5359400" y="3405188"/>
                <a:ext cx="522288" cy="346075"/>
              </a:xfrm>
              <a:custGeom>
                <a:avLst/>
                <a:gdLst>
                  <a:gd name="T0" fmla="*/ 142 w 142"/>
                  <a:gd name="T1" fmla="*/ 52 h 94"/>
                  <a:gd name="T2" fmla="*/ 138 w 142"/>
                  <a:gd name="T3" fmla="*/ 41 h 94"/>
                  <a:gd name="T4" fmla="*/ 130 w 142"/>
                  <a:gd name="T5" fmla="*/ 32 h 94"/>
                  <a:gd name="T6" fmla="*/ 121 w 142"/>
                  <a:gd name="T7" fmla="*/ 29 h 94"/>
                  <a:gd name="T8" fmla="*/ 107 w 142"/>
                  <a:gd name="T9" fmla="*/ 17 h 94"/>
                  <a:gd name="T10" fmla="*/ 80 w 142"/>
                  <a:gd name="T11" fmla="*/ 3 h 94"/>
                  <a:gd name="T12" fmla="*/ 69 w 142"/>
                  <a:gd name="T13" fmla="*/ 3 h 94"/>
                  <a:gd name="T14" fmla="*/ 62 w 142"/>
                  <a:gd name="T15" fmla="*/ 7 h 94"/>
                  <a:gd name="T16" fmla="*/ 57 w 142"/>
                  <a:gd name="T17" fmla="*/ 9 h 94"/>
                  <a:gd name="T18" fmla="*/ 50 w 142"/>
                  <a:gd name="T19" fmla="*/ 4 h 94"/>
                  <a:gd name="T20" fmla="*/ 43 w 142"/>
                  <a:gd name="T21" fmla="*/ 1 h 94"/>
                  <a:gd name="T22" fmla="*/ 29 w 142"/>
                  <a:gd name="T23" fmla="*/ 2 h 94"/>
                  <a:gd name="T24" fmla="*/ 16 w 142"/>
                  <a:gd name="T25" fmla="*/ 13 h 94"/>
                  <a:gd name="T26" fmla="*/ 14 w 142"/>
                  <a:gd name="T27" fmla="*/ 21 h 94"/>
                  <a:gd name="T28" fmla="*/ 26 w 142"/>
                  <a:gd name="T29" fmla="*/ 19 h 94"/>
                  <a:gd name="T30" fmla="*/ 40 w 142"/>
                  <a:gd name="T31" fmla="*/ 18 h 94"/>
                  <a:gd name="T32" fmla="*/ 49 w 142"/>
                  <a:gd name="T33" fmla="*/ 20 h 94"/>
                  <a:gd name="T34" fmla="*/ 50 w 142"/>
                  <a:gd name="T35" fmla="*/ 25 h 94"/>
                  <a:gd name="T36" fmla="*/ 44 w 142"/>
                  <a:gd name="T37" fmla="*/ 24 h 94"/>
                  <a:gd name="T38" fmla="*/ 34 w 142"/>
                  <a:gd name="T39" fmla="*/ 20 h 94"/>
                  <a:gd name="T40" fmla="*/ 24 w 142"/>
                  <a:gd name="T41" fmla="*/ 20 h 94"/>
                  <a:gd name="T42" fmla="*/ 14 w 142"/>
                  <a:gd name="T43" fmla="*/ 23 h 94"/>
                  <a:gd name="T44" fmla="*/ 6 w 142"/>
                  <a:gd name="T45" fmla="*/ 36 h 94"/>
                  <a:gd name="T46" fmla="*/ 14 w 142"/>
                  <a:gd name="T47" fmla="*/ 43 h 94"/>
                  <a:gd name="T48" fmla="*/ 20 w 142"/>
                  <a:gd name="T49" fmla="*/ 38 h 94"/>
                  <a:gd name="T50" fmla="*/ 28 w 142"/>
                  <a:gd name="T51" fmla="*/ 36 h 94"/>
                  <a:gd name="T52" fmla="*/ 43 w 142"/>
                  <a:gd name="T53" fmla="*/ 42 h 94"/>
                  <a:gd name="T54" fmla="*/ 40 w 142"/>
                  <a:gd name="T55" fmla="*/ 46 h 94"/>
                  <a:gd name="T56" fmla="*/ 28 w 142"/>
                  <a:gd name="T57" fmla="*/ 43 h 94"/>
                  <a:gd name="T58" fmla="*/ 17 w 142"/>
                  <a:gd name="T59" fmla="*/ 44 h 94"/>
                  <a:gd name="T60" fmla="*/ 10 w 142"/>
                  <a:gd name="T61" fmla="*/ 48 h 94"/>
                  <a:gd name="T62" fmla="*/ 4 w 142"/>
                  <a:gd name="T63" fmla="*/ 59 h 94"/>
                  <a:gd name="T64" fmla="*/ 14 w 142"/>
                  <a:gd name="T65" fmla="*/ 63 h 94"/>
                  <a:gd name="T66" fmla="*/ 27 w 142"/>
                  <a:gd name="T67" fmla="*/ 59 h 94"/>
                  <a:gd name="T68" fmla="*/ 45 w 142"/>
                  <a:gd name="T69" fmla="*/ 72 h 94"/>
                  <a:gd name="T70" fmla="*/ 70 w 142"/>
                  <a:gd name="T71" fmla="*/ 88 h 94"/>
                  <a:gd name="T72" fmla="*/ 108 w 142"/>
                  <a:gd name="T73" fmla="*/ 93 h 94"/>
                  <a:gd name="T74" fmla="*/ 142 w 142"/>
                  <a:gd name="T75"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94">
                    <a:moveTo>
                      <a:pt x="142" y="52"/>
                    </a:moveTo>
                    <a:cubicBezTo>
                      <a:pt x="141" y="48"/>
                      <a:pt x="139" y="43"/>
                      <a:pt x="138" y="41"/>
                    </a:cubicBezTo>
                    <a:cubicBezTo>
                      <a:pt x="136" y="38"/>
                      <a:pt x="133" y="34"/>
                      <a:pt x="130" y="32"/>
                    </a:cubicBezTo>
                    <a:cubicBezTo>
                      <a:pt x="127" y="31"/>
                      <a:pt x="125" y="30"/>
                      <a:pt x="121" y="29"/>
                    </a:cubicBezTo>
                    <a:cubicBezTo>
                      <a:pt x="117" y="28"/>
                      <a:pt x="112" y="21"/>
                      <a:pt x="107" y="17"/>
                    </a:cubicBezTo>
                    <a:cubicBezTo>
                      <a:pt x="101" y="12"/>
                      <a:pt x="83" y="3"/>
                      <a:pt x="80" y="3"/>
                    </a:cubicBezTo>
                    <a:cubicBezTo>
                      <a:pt x="76" y="2"/>
                      <a:pt x="73" y="2"/>
                      <a:pt x="69" y="3"/>
                    </a:cubicBezTo>
                    <a:cubicBezTo>
                      <a:pt x="64" y="4"/>
                      <a:pt x="64" y="6"/>
                      <a:pt x="62" y="7"/>
                    </a:cubicBezTo>
                    <a:cubicBezTo>
                      <a:pt x="61" y="9"/>
                      <a:pt x="58" y="10"/>
                      <a:pt x="57" y="9"/>
                    </a:cubicBezTo>
                    <a:cubicBezTo>
                      <a:pt x="56" y="8"/>
                      <a:pt x="52" y="5"/>
                      <a:pt x="50" y="4"/>
                    </a:cubicBezTo>
                    <a:cubicBezTo>
                      <a:pt x="49" y="4"/>
                      <a:pt x="46" y="2"/>
                      <a:pt x="43" y="1"/>
                    </a:cubicBezTo>
                    <a:cubicBezTo>
                      <a:pt x="40" y="0"/>
                      <a:pt x="33" y="2"/>
                      <a:pt x="29" y="2"/>
                    </a:cubicBezTo>
                    <a:cubicBezTo>
                      <a:pt x="26" y="3"/>
                      <a:pt x="19" y="10"/>
                      <a:pt x="16" y="13"/>
                    </a:cubicBezTo>
                    <a:cubicBezTo>
                      <a:pt x="12" y="15"/>
                      <a:pt x="14" y="21"/>
                      <a:pt x="14" y="21"/>
                    </a:cubicBezTo>
                    <a:cubicBezTo>
                      <a:pt x="14" y="22"/>
                      <a:pt x="26" y="19"/>
                      <a:pt x="26" y="19"/>
                    </a:cubicBezTo>
                    <a:cubicBezTo>
                      <a:pt x="26" y="19"/>
                      <a:pt x="39" y="18"/>
                      <a:pt x="40" y="18"/>
                    </a:cubicBezTo>
                    <a:cubicBezTo>
                      <a:pt x="42" y="18"/>
                      <a:pt x="47" y="19"/>
                      <a:pt x="49" y="20"/>
                    </a:cubicBezTo>
                    <a:cubicBezTo>
                      <a:pt x="51" y="21"/>
                      <a:pt x="50" y="23"/>
                      <a:pt x="50" y="25"/>
                    </a:cubicBezTo>
                    <a:cubicBezTo>
                      <a:pt x="49" y="26"/>
                      <a:pt x="48" y="25"/>
                      <a:pt x="44" y="24"/>
                    </a:cubicBezTo>
                    <a:cubicBezTo>
                      <a:pt x="40" y="24"/>
                      <a:pt x="37" y="21"/>
                      <a:pt x="34" y="20"/>
                    </a:cubicBezTo>
                    <a:cubicBezTo>
                      <a:pt x="30" y="19"/>
                      <a:pt x="29" y="20"/>
                      <a:pt x="24" y="20"/>
                    </a:cubicBezTo>
                    <a:cubicBezTo>
                      <a:pt x="18" y="20"/>
                      <a:pt x="16" y="22"/>
                      <a:pt x="14" y="23"/>
                    </a:cubicBezTo>
                    <a:cubicBezTo>
                      <a:pt x="13" y="24"/>
                      <a:pt x="13" y="26"/>
                      <a:pt x="6" y="36"/>
                    </a:cubicBezTo>
                    <a:cubicBezTo>
                      <a:pt x="0" y="46"/>
                      <a:pt x="12" y="44"/>
                      <a:pt x="14" y="43"/>
                    </a:cubicBezTo>
                    <a:cubicBezTo>
                      <a:pt x="15" y="43"/>
                      <a:pt x="18" y="40"/>
                      <a:pt x="20" y="38"/>
                    </a:cubicBezTo>
                    <a:cubicBezTo>
                      <a:pt x="22" y="37"/>
                      <a:pt x="26" y="36"/>
                      <a:pt x="28" y="36"/>
                    </a:cubicBezTo>
                    <a:cubicBezTo>
                      <a:pt x="30" y="36"/>
                      <a:pt x="41" y="41"/>
                      <a:pt x="43" y="42"/>
                    </a:cubicBezTo>
                    <a:cubicBezTo>
                      <a:pt x="44" y="43"/>
                      <a:pt x="43" y="45"/>
                      <a:pt x="40" y="46"/>
                    </a:cubicBezTo>
                    <a:cubicBezTo>
                      <a:pt x="38" y="47"/>
                      <a:pt x="33" y="44"/>
                      <a:pt x="28" y="43"/>
                    </a:cubicBezTo>
                    <a:cubicBezTo>
                      <a:pt x="24" y="42"/>
                      <a:pt x="20" y="43"/>
                      <a:pt x="17" y="44"/>
                    </a:cubicBezTo>
                    <a:cubicBezTo>
                      <a:pt x="14" y="44"/>
                      <a:pt x="12" y="47"/>
                      <a:pt x="10" y="48"/>
                    </a:cubicBezTo>
                    <a:cubicBezTo>
                      <a:pt x="8" y="50"/>
                      <a:pt x="5" y="54"/>
                      <a:pt x="4" y="59"/>
                    </a:cubicBezTo>
                    <a:cubicBezTo>
                      <a:pt x="3" y="64"/>
                      <a:pt x="12" y="64"/>
                      <a:pt x="14" y="63"/>
                    </a:cubicBezTo>
                    <a:cubicBezTo>
                      <a:pt x="17" y="62"/>
                      <a:pt x="22" y="59"/>
                      <a:pt x="27" y="59"/>
                    </a:cubicBezTo>
                    <a:cubicBezTo>
                      <a:pt x="31" y="60"/>
                      <a:pt x="41" y="69"/>
                      <a:pt x="45" y="72"/>
                    </a:cubicBezTo>
                    <a:cubicBezTo>
                      <a:pt x="49" y="75"/>
                      <a:pt x="59" y="82"/>
                      <a:pt x="70" y="88"/>
                    </a:cubicBezTo>
                    <a:cubicBezTo>
                      <a:pt x="80" y="93"/>
                      <a:pt x="93" y="94"/>
                      <a:pt x="108" y="93"/>
                    </a:cubicBezTo>
                    <a:cubicBezTo>
                      <a:pt x="107" y="82"/>
                      <a:pt x="129" y="53"/>
                      <a:pt x="142" y="52"/>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3" name="Freeform 155"/>
              <p:cNvSpPr>
                <a:spLocks/>
              </p:cNvSpPr>
              <p:nvPr/>
            </p:nvSpPr>
            <p:spPr bwMode="auto">
              <a:xfrm>
                <a:off x="7097713" y="2401888"/>
                <a:ext cx="503238" cy="195262"/>
              </a:xfrm>
              <a:custGeom>
                <a:avLst/>
                <a:gdLst>
                  <a:gd name="T0" fmla="*/ 137 w 137"/>
                  <a:gd name="T1" fmla="*/ 14 h 53"/>
                  <a:gd name="T2" fmla="*/ 137 w 137"/>
                  <a:gd name="T3" fmla="*/ 14 h 53"/>
                  <a:gd name="T4" fmla="*/ 64 w 137"/>
                  <a:gd name="T5" fmla="*/ 8 h 53"/>
                  <a:gd name="T6" fmla="*/ 0 w 137"/>
                  <a:gd name="T7" fmla="*/ 53 h 53"/>
                  <a:gd name="T8" fmla="*/ 137 w 137"/>
                  <a:gd name="T9" fmla="*/ 14 h 53"/>
                </a:gdLst>
                <a:ahLst/>
                <a:cxnLst>
                  <a:cxn ang="0">
                    <a:pos x="T0" y="T1"/>
                  </a:cxn>
                  <a:cxn ang="0">
                    <a:pos x="T2" y="T3"/>
                  </a:cxn>
                  <a:cxn ang="0">
                    <a:pos x="T4" y="T5"/>
                  </a:cxn>
                  <a:cxn ang="0">
                    <a:pos x="T6" y="T7"/>
                  </a:cxn>
                  <a:cxn ang="0">
                    <a:pos x="T8" y="T9"/>
                  </a:cxn>
                </a:cxnLst>
                <a:rect l="0" t="0" r="r" b="b"/>
                <a:pathLst>
                  <a:path w="137" h="53">
                    <a:moveTo>
                      <a:pt x="137" y="14"/>
                    </a:moveTo>
                    <a:cubicBezTo>
                      <a:pt x="137" y="14"/>
                      <a:pt x="137" y="14"/>
                      <a:pt x="137" y="14"/>
                    </a:cubicBezTo>
                    <a:cubicBezTo>
                      <a:pt x="117" y="7"/>
                      <a:pt x="94" y="0"/>
                      <a:pt x="64" y="8"/>
                    </a:cubicBezTo>
                    <a:cubicBezTo>
                      <a:pt x="36" y="16"/>
                      <a:pt x="10" y="28"/>
                      <a:pt x="0" y="53"/>
                    </a:cubicBezTo>
                    <a:cubicBezTo>
                      <a:pt x="21" y="36"/>
                      <a:pt x="126" y="13"/>
                      <a:pt x="137" y="14"/>
                    </a:cubicBezTo>
                    <a:close/>
                  </a:path>
                </a:pathLst>
              </a:custGeom>
              <a:solidFill>
                <a:srgbClr val="253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4" name="Freeform 156"/>
              <p:cNvSpPr>
                <a:spLocks/>
              </p:cNvSpPr>
              <p:nvPr/>
            </p:nvSpPr>
            <p:spPr bwMode="auto">
              <a:xfrm>
                <a:off x="6723063" y="1711325"/>
                <a:ext cx="719138" cy="963612"/>
              </a:xfrm>
              <a:custGeom>
                <a:avLst/>
                <a:gdLst>
                  <a:gd name="T0" fmla="*/ 45 w 196"/>
                  <a:gd name="T1" fmla="*/ 256 h 262"/>
                  <a:gd name="T2" fmla="*/ 69 w 196"/>
                  <a:gd name="T3" fmla="*/ 262 h 262"/>
                  <a:gd name="T4" fmla="*/ 82 w 196"/>
                  <a:gd name="T5" fmla="*/ 262 h 262"/>
                  <a:gd name="T6" fmla="*/ 100 w 196"/>
                  <a:gd name="T7" fmla="*/ 243 h 262"/>
                  <a:gd name="T8" fmla="*/ 102 w 196"/>
                  <a:gd name="T9" fmla="*/ 241 h 262"/>
                  <a:gd name="T10" fmla="*/ 166 w 196"/>
                  <a:gd name="T11" fmla="*/ 196 h 262"/>
                  <a:gd name="T12" fmla="*/ 186 w 196"/>
                  <a:gd name="T13" fmla="*/ 193 h 262"/>
                  <a:gd name="T14" fmla="*/ 184 w 196"/>
                  <a:gd name="T15" fmla="*/ 184 h 262"/>
                  <a:gd name="T16" fmla="*/ 189 w 196"/>
                  <a:gd name="T17" fmla="*/ 143 h 262"/>
                  <a:gd name="T18" fmla="*/ 192 w 196"/>
                  <a:gd name="T19" fmla="*/ 74 h 262"/>
                  <a:gd name="T20" fmla="*/ 155 w 196"/>
                  <a:gd name="T21" fmla="*/ 17 h 262"/>
                  <a:gd name="T22" fmla="*/ 66 w 196"/>
                  <a:gd name="T23" fmla="*/ 17 h 262"/>
                  <a:gd name="T24" fmla="*/ 8 w 196"/>
                  <a:gd name="T25" fmla="*/ 88 h 262"/>
                  <a:gd name="T26" fmla="*/ 2 w 196"/>
                  <a:gd name="T27" fmla="*/ 120 h 262"/>
                  <a:gd name="T28" fmla="*/ 9 w 196"/>
                  <a:gd name="T29" fmla="*/ 142 h 262"/>
                  <a:gd name="T30" fmla="*/ 14 w 196"/>
                  <a:gd name="T31" fmla="*/ 180 h 262"/>
                  <a:gd name="T32" fmla="*/ 33 w 196"/>
                  <a:gd name="T33" fmla="*/ 238 h 262"/>
                  <a:gd name="T34" fmla="*/ 45 w 196"/>
                  <a:gd name="T35" fmla="*/ 2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62">
                    <a:moveTo>
                      <a:pt x="45" y="256"/>
                    </a:moveTo>
                    <a:cubicBezTo>
                      <a:pt x="52" y="262"/>
                      <a:pt x="61" y="262"/>
                      <a:pt x="69" y="262"/>
                    </a:cubicBezTo>
                    <a:cubicBezTo>
                      <a:pt x="74" y="262"/>
                      <a:pt x="78" y="262"/>
                      <a:pt x="82" y="262"/>
                    </a:cubicBezTo>
                    <a:cubicBezTo>
                      <a:pt x="88" y="256"/>
                      <a:pt x="94" y="249"/>
                      <a:pt x="100" y="243"/>
                    </a:cubicBezTo>
                    <a:cubicBezTo>
                      <a:pt x="100" y="242"/>
                      <a:pt x="101" y="242"/>
                      <a:pt x="102" y="241"/>
                    </a:cubicBezTo>
                    <a:cubicBezTo>
                      <a:pt x="112" y="216"/>
                      <a:pt x="138" y="204"/>
                      <a:pt x="166" y="196"/>
                    </a:cubicBezTo>
                    <a:cubicBezTo>
                      <a:pt x="173" y="195"/>
                      <a:pt x="180" y="194"/>
                      <a:pt x="186" y="193"/>
                    </a:cubicBezTo>
                    <a:cubicBezTo>
                      <a:pt x="185" y="190"/>
                      <a:pt x="185" y="187"/>
                      <a:pt x="184" y="184"/>
                    </a:cubicBezTo>
                    <a:cubicBezTo>
                      <a:pt x="183" y="170"/>
                      <a:pt x="186" y="157"/>
                      <a:pt x="189" y="143"/>
                    </a:cubicBezTo>
                    <a:cubicBezTo>
                      <a:pt x="194" y="121"/>
                      <a:pt x="196" y="97"/>
                      <a:pt x="192" y="74"/>
                    </a:cubicBezTo>
                    <a:cubicBezTo>
                      <a:pt x="187" y="52"/>
                      <a:pt x="175" y="30"/>
                      <a:pt x="155" y="17"/>
                    </a:cubicBezTo>
                    <a:cubicBezTo>
                      <a:pt x="129" y="0"/>
                      <a:pt x="94" y="2"/>
                      <a:pt x="66" y="17"/>
                    </a:cubicBezTo>
                    <a:cubicBezTo>
                      <a:pt x="39" y="32"/>
                      <a:pt x="20" y="59"/>
                      <a:pt x="8" y="88"/>
                    </a:cubicBezTo>
                    <a:cubicBezTo>
                      <a:pt x="3" y="98"/>
                      <a:pt x="0" y="109"/>
                      <a:pt x="2" y="120"/>
                    </a:cubicBezTo>
                    <a:cubicBezTo>
                      <a:pt x="3" y="128"/>
                      <a:pt x="7" y="134"/>
                      <a:pt x="9" y="142"/>
                    </a:cubicBezTo>
                    <a:cubicBezTo>
                      <a:pt x="13" y="154"/>
                      <a:pt x="12" y="167"/>
                      <a:pt x="14" y="180"/>
                    </a:cubicBezTo>
                    <a:cubicBezTo>
                      <a:pt x="16" y="200"/>
                      <a:pt x="25" y="219"/>
                      <a:pt x="33" y="238"/>
                    </a:cubicBezTo>
                    <a:cubicBezTo>
                      <a:pt x="36" y="245"/>
                      <a:pt x="39" y="252"/>
                      <a:pt x="45" y="256"/>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5" name="Freeform 157"/>
              <p:cNvSpPr>
                <a:spLocks/>
              </p:cNvSpPr>
              <p:nvPr/>
            </p:nvSpPr>
            <p:spPr bwMode="auto">
              <a:xfrm>
                <a:off x="6799263" y="1711325"/>
                <a:ext cx="642938" cy="746125"/>
              </a:xfrm>
              <a:custGeom>
                <a:avLst/>
                <a:gdLst>
                  <a:gd name="T0" fmla="*/ 171 w 175"/>
                  <a:gd name="T1" fmla="*/ 74 h 203"/>
                  <a:gd name="T2" fmla="*/ 134 w 175"/>
                  <a:gd name="T3" fmla="*/ 17 h 203"/>
                  <a:gd name="T4" fmla="*/ 45 w 175"/>
                  <a:gd name="T5" fmla="*/ 17 h 203"/>
                  <a:gd name="T6" fmla="*/ 10 w 175"/>
                  <a:gd name="T7" fmla="*/ 48 h 203"/>
                  <a:gd name="T8" fmla="*/ 4 w 175"/>
                  <a:gd name="T9" fmla="*/ 107 h 203"/>
                  <a:gd name="T10" fmla="*/ 16 w 175"/>
                  <a:gd name="T11" fmla="*/ 154 h 203"/>
                  <a:gd name="T12" fmla="*/ 14 w 175"/>
                  <a:gd name="T13" fmla="*/ 167 h 203"/>
                  <a:gd name="T14" fmla="*/ 22 w 175"/>
                  <a:gd name="T15" fmla="*/ 177 h 203"/>
                  <a:gd name="T16" fmla="*/ 28 w 175"/>
                  <a:gd name="T17" fmla="*/ 145 h 203"/>
                  <a:gd name="T18" fmla="*/ 35 w 175"/>
                  <a:gd name="T19" fmla="*/ 127 h 203"/>
                  <a:gd name="T20" fmla="*/ 58 w 175"/>
                  <a:gd name="T21" fmla="*/ 123 h 203"/>
                  <a:gd name="T22" fmla="*/ 86 w 175"/>
                  <a:gd name="T23" fmla="*/ 149 h 203"/>
                  <a:gd name="T24" fmla="*/ 105 w 175"/>
                  <a:gd name="T25" fmla="*/ 183 h 203"/>
                  <a:gd name="T26" fmla="*/ 125 w 175"/>
                  <a:gd name="T27" fmla="*/ 203 h 203"/>
                  <a:gd name="T28" fmla="*/ 145 w 175"/>
                  <a:gd name="T29" fmla="*/ 196 h 203"/>
                  <a:gd name="T30" fmla="*/ 165 w 175"/>
                  <a:gd name="T31" fmla="*/ 193 h 203"/>
                  <a:gd name="T32" fmla="*/ 163 w 175"/>
                  <a:gd name="T33" fmla="*/ 184 h 203"/>
                  <a:gd name="T34" fmla="*/ 168 w 175"/>
                  <a:gd name="T35" fmla="*/ 143 h 203"/>
                  <a:gd name="T36" fmla="*/ 171 w 175"/>
                  <a:gd name="T37"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203">
                    <a:moveTo>
                      <a:pt x="171" y="74"/>
                    </a:moveTo>
                    <a:cubicBezTo>
                      <a:pt x="166" y="52"/>
                      <a:pt x="154" y="30"/>
                      <a:pt x="134" y="17"/>
                    </a:cubicBezTo>
                    <a:cubicBezTo>
                      <a:pt x="108" y="0"/>
                      <a:pt x="73" y="2"/>
                      <a:pt x="45" y="17"/>
                    </a:cubicBezTo>
                    <a:cubicBezTo>
                      <a:pt x="32" y="25"/>
                      <a:pt x="20" y="35"/>
                      <a:pt x="10" y="48"/>
                    </a:cubicBezTo>
                    <a:cubicBezTo>
                      <a:pt x="6" y="68"/>
                      <a:pt x="0" y="87"/>
                      <a:pt x="4" y="107"/>
                    </a:cubicBezTo>
                    <a:cubicBezTo>
                      <a:pt x="8" y="123"/>
                      <a:pt x="18" y="138"/>
                      <a:pt x="16" y="154"/>
                    </a:cubicBezTo>
                    <a:cubicBezTo>
                      <a:pt x="15" y="159"/>
                      <a:pt x="14" y="163"/>
                      <a:pt x="14" y="167"/>
                    </a:cubicBezTo>
                    <a:cubicBezTo>
                      <a:pt x="14" y="172"/>
                      <a:pt x="17" y="177"/>
                      <a:pt x="22" y="177"/>
                    </a:cubicBezTo>
                    <a:cubicBezTo>
                      <a:pt x="24" y="166"/>
                      <a:pt x="26" y="156"/>
                      <a:pt x="28" y="145"/>
                    </a:cubicBezTo>
                    <a:cubicBezTo>
                      <a:pt x="29" y="138"/>
                      <a:pt x="31" y="131"/>
                      <a:pt x="35" y="127"/>
                    </a:cubicBezTo>
                    <a:cubicBezTo>
                      <a:pt x="41" y="121"/>
                      <a:pt x="50" y="121"/>
                      <a:pt x="58" y="123"/>
                    </a:cubicBezTo>
                    <a:cubicBezTo>
                      <a:pt x="70" y="127"/>
                      <a:pt x="80" y="137"/>
                      <a:pt x="86" y="149"/>
                    </a:cubicBezTo>
                    <a:cubicBezTo>
                      <a:pt x="93" y="160"/>
                      <a:pt x="98" y="172"/>
                      <a:pt x="105" y="183"/>
                    </a:cubicBezTo>
                    <a:cubicBezTo>
                      <a:pt x="110" y="191"/>
                      <a:pt x="117" y="198"/>
                      <a:pt x="125" y="203"/>
                    </a:cubicBezTo>
                    <a:cubicBezTo>
                      <a:pt x="131" y="201"/>
                      <a:pt x="138" y="198"/>
                      <a:pt x="145" y="196"/>
                    </a:cubicBezTo>
                    <a:cubicBezTo>
                      <a:pt x="152" y="195"/>
                      <a:pt x="159" y="194"/>
                      <a:pt x="165" y="193"/>
                    </a:cubicBezTo>
                    <a:cubicBezTo>
                      <a:pt x="164" y="190"/>
                      <a:pt x="164" y="187"/>
                      <a:pt x="163" y="184"/>
                    </a:cubicBezTo>
                    <a:cubicBezTo>
                      <a:pt x="162" y="170"/>
                      <a:pt x="165" y="157"/>
                      <a:pt x="168" y="143"/>
                    </a:cubicBezTo>
                    <a:cubicBezTo>
                      <a:pt x="173" y="121"/>
                      <a:pt x="175" y="97"/>
                      <a:pt x="171" y="7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6" name="Freeform 158"/>
              <p:cNvSpPr>
                <a:spLocks/>
              </p:cNvSpPr>
              <p:nvPr/>
            </p:nvSpPr>
            <p:spPr bwMode="auto">
              <a:xfrm>
                <a:off x="5487988" y="5751513"/>
                <a:ext cx="877888" cy="392112"/>
              </a:xfrm>
              <a:custGeom>
                <a:avLst/>
                <a:gdLst>
                  <a:gd name="T0" fmla="*/ 186 w 239"/>
                  <a:gd name="T1" fmla="*/ 81 h 107"/>
                  <a:gd name="T2" fmla="*/ 79 w 239"/>
                  <a:gd name="T3" fmla="*/ 65 h 107"/>
                  <a:gd name="T4" fmla="*/ 5 w 239"/>
                  <a:gd name="T5" fmla="*/ 0 h 107"/>
                  <a:gd name="T6" fmla="*/ 0 w 239"/>
                  <a:gd name="T7" fmla="*/ 16 h 107"/>
                  <a:gd name="T8" fmla="*/ 10 w 239"/>
                  <a:gd name="T9" fmla="*/ 41 h 107"/>
                  <a:gd name="T10" fmla="*/ 31 w 239"/>
                  <a:gd name="T11" fmla="*/ 59 h 107"/>
                  <a:gd name="T12" fmla="*/ 147 w 239"/>
                  <a:gd name="T13" fmla="*/ 85 h 107"/>
                  <a:gd name="T14" fmla="*/ 147 w 239"/>
                  <a:gd name="T15" fmla="*/ 87 h 107"/>
                  <a:gd name="T16" fmla="*/ 147 w 239"/>
                  <a:gd name="T17" fmla="*/ 98 h 107"/>
                  <a:gd name="T18" fmla="*/ 195 w 239"/>
                  <a:gd name="T19" fmla="*/ 106 h 107"/>
                  <a:gd name="T20" fmla="*/ 239 w 239"/>
                  <a:gd name="T21" fmla="*/ 88 h 107"/>
                  <a:gd name="T22" fmla="*/ 238 w 239"/>
                  <a:gd name="T23" fmla="*/ 75 h 107"/>
                  <a:gd name="T24" fmla="*/ 186 w 239"/>
                  <a:gd name="T25"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107">
                    <a:moveTo>
                      <a:pt x="186" y="81"/>
                    </a:moveTo>
                    <a:cubicBezTo>
                      <a:pt x="159" y="81"/>
                      <a:pt x="134" y="74"/>
                      <a:pt x="79" y="65"/>
                    </a:cubicBezTo>
                    <a:cubicBezTo>
                      <a:pt x="23" y="54"/>
                      <a:pt x="9" y="26"/>
                      <a:pt x="5" y="0"/>
                    </a:cubicBezTo>
                    <a:cubicBezTo>
                      <a:pt x="2" y="4"/>
                      <a:pt x="0" y="10"/>
                      <a:pt x="0" y="16"/>
                    </a:cubicBezTo>
                    <a:cubicBezTo>
                      <a:pt x="0" y="25"/>
                      <a:pt x="4" y="34"/>
                      <a:pt x="10" y="41"/>
                    </a:cubicBezTo>
                    <a:cubicBezTo>
                      <a:pt x="16" y="49"/>
                      <a:pt x="23" y="54"/>
                      <a:pt x="31" y="59"/>
                    </a:cubicBezTo>
                    <a:cubicBezTo>
                      <a:pt x="66" y="79"/>
                      <a:pt x="107" y="84"/>
                      <a:pt x="147" y="85"/>
                    </a:cubicBezTo>
                    <a:cubicBezTo>
                      <a:pt x="147" y="86"/>
                      <a:pt x="147" y="86"/>
                      <a:pt x="147" y="87"/>
                    </a:cubicBezTo>
                    <a:cubicBezTo>
                      <a:pt x="147" y="98"/>
                      <a:pt x="147" y="98"/>
                      <a:pt x="147" y="98"/>
                    </a:cubicBezTo>
                    <a:cubicBezTo>
                      <a:pt x="163" y="98"/>
                      <a:pt x="179" y="107"/>
                      <a:pt x="195" y="106"/>
                    </a:cubicBezTo>
                    <a:cubicBezTo>
                      <a:pt x="211" y="105"/>
                      <a:pt x="227" y="100"/>
                      <a:pt x="239" y="88"/>
                    </a:cubicBezTo>
                    <a:cubicBezTo>
                      <a:pt x="238" y="75"/>
                      <a:pt x="238" y="75"/>
                      <a:pt x="238" y="75"/>
                    </a:cubicBezTo>
                    <a:cubicBezTo>
                      <a:pt x="223" y="82"/>
                      <a:pt x="208" y="80"/>
                      <a:pt x="186" y="8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7" name="Freeform 159"/>
              <p:cNvSpPr>
                <a:spLocks/>
              </p:cNvSpPr>
              <p:nvPr/>
            </p:nvSpPr>
            <p:spPr bwMode="auto">
              <a:xfrm>
                <a:off x="5505450" y="5673725"/>
                <a:ext cx="857250" cy="379412"/>
              </a:xfrm>
              <a:custGeom>
                <a:avLst/>
                <a:gdLst>
                  <a:gd name="T0" fmla="*/ 74 w 233"/>
                  <a:gd name="T1" fmla="*/ 86 h 103"/>
                  <a:gd name="T2" fmla="*/ 181 w 233"/>
                  <a:gd name="T3" fmla="*/ 102 h 103"/>
                  <a:gd name="T4" fmla="*/ 233 w 233"/>
                  <a:gd name="T5" fmla="*/ 96 h 103"/>
                  <a:gd name="T6" fmla="*/ 233 w 233"/>
                  <a:gd name="T7" fmla="*/ 72 h 103"/>
                  <a:gd name="T8" fmla="*/ 226 w 233"/>
                  <a:gd name="T9" fmla="*/ 86 h 103"/>
                  <a:gd name="T10" fmla="*/ 204 w 233"/>
                  <a:gd name="T11" fmla="*/ 88 h 103"/>
                  <a:gd name="T12" fmla="*/ 141 w 233"/>
                  <a:gd name="T13" fmla="*/ 63 h 103"/>
                  <a:gd name="T14" fmla="*/ 123 w 233"/>
                  <a:gd name="T15" fmla="*/ 36 h 103"/>
                  <a:gd name="T16" fmla="*/ 114 w 233"/>
                  <a:gd name="T17" fmla="*/ 0 h 103"/>
                  <a:gd name="T18" fmla="*/ 84 w 233"/>
                  <a:gd name="T19" fmla="*/ 14 h 103"/>
                  <a:gd name="T20" fmla="*/ 47 w 233"/>
                  <a:gd name="T21" fmla="*/ 11 h 103"/>
                  <a:gd name="T22" fmla="*/ 27 w 233"/>
                  <a:gd name="T23" fmla="*/ 8 h 103"/>
                  <a:gd name="T24" fmla="*/ 7 w 233"/>
                  <a:gd name="T25" fmla="*/ 13 h 103"/>
                  <a:gd name="T26" fmla="*/ 0 w 233"/>
                  <a:gd name="T27" fmla="*/ 21 h 103"/>
                  <a:gd name="T28" fmla="*/ 74 w 233"/>
                  <a:gd name="T29"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103">
                    <a:moveTo>
                      <a:pt x="74" y="86"/>
                    </a:moveTo>
                    <a:cubicBezTo>
                      <a:pt x="129" y="95"/>
                      <a:pt x="154" y="102"/>
                      <a:pt x="181" y="102"/>
                    </a:cubicBezTo>
                    <a:cubicBezTo>
                      <a:pt x="203" y="101"/>
                      <a:pt x="218" y="103"/>
                      <a:pt x="233" y="96"/>
                    </a:cubicBezTo>
                    <a:cubicBezTo>
                      <a:pt x="233" y="72"/>
                      <a:pt x="233" y="72"/>
                      <a:pt x="233" y="72"/>
                    </a:cubicBezTo>
                    <a:cubicBezTo>
                      <a:pt x="232" y="77"/>
                      <a:pt x="230" y="83"/>
                      <a:pt x="226" y="86"/>
                    </a:cubicBezTo>
                    <a:cubicBezTo>
                      <a:pt x="220" y="91"/>
                      <a:pt x="211" y="90"/>
                      <a:pt x="204" y="88"/>
                    </a:cubicBezTo>
                    <a:cubicBezTo>
                      <a:pt x="182" y="84"/>
                      <a:pt x="159" y="77"/>
                      <a:pt x="141" y="63"/>
                    </a:cubicBezTo>
                    <a:cubicBezTo>
                      <a:pt x="131" y="55"/>
                      <a:pt x="127" y="48"/>
                      <a:pt x="123" y="36"/>
                    </a:cubicBezTo>
                    <a:cubicBezTo>
                      <a:pt x="120" y="24"/>
                      <a:pt x="117" y="12"/>
                      <a:pt x="114" y="0"/>
                    </a:cubicBezTo>
                    <a:cubicBezTo>
                      <a:pt x="106" y="8"/>
                      <a:pt x="95" y="12"/>
                      <a:pt x="84" y="14"/>
                    </a:cubicBezTo>
                    <a:cubicBezTo>
                      <a:pt x="72" y="15"/>
                      <a:pt x="60" y="14"/>
                      <a:pt x="47" y="11"/>
                    </a:cubicBezTo>
                    <a:cubicBezTo>
                      <a:pt x="41" y="10"/>
                      <a:pt x="34" y="8"/>
                      <a:pt x="27" y="8"/>
                    </a:cubicBezTo>
                    <a:cubicBezTo>
                      <a:pt x="20" y="8"/>
                      <a:pt x="12" y="9"/>
                      <a:pt x="7" y="13"/>
                    </a:cubicBezTo>
                    <a:cubicBezTo>
                      <a:pt x="4" y="15"/>
                      <a:pt x="2" y="18"/>
                      <a:pt x="0" y="21"/>
                    </a:cubicBezTo>
                    <a:cubicBezTo>
                      <a:pt x="4" y="47"/>
                      <a:pt x="18" y="75"/>
                      <a:pt x="74" y="86"/>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8" name="Freeform 160"/>
              <p:cNvSpPr>
                <a:spLocks/>
              </p:cNvSpPr>
              <p:nvPr/>
            </p:nvSpPr>
            <p:spPr bwMode="auto">
              <a:xfrm>
                <a:off x="6535738" y="5349875"/>
                <a:ext cx="554038" cy="441325"/>
              </a:xfrm>
              <a:custGeom>
                <a:avLst/>
                <a:gdLst>
                  <a:gd name="T0" fmla="*/ 23 w 151"/>
                  <a:gd name="T1" fmla="*/ 73 h 120"/>
                  <a:gd name="T2" fmla="*/ 49 w 151"/>
                  <a:gd name="T3" fmla="*/ 89 h 120"/>
                  <a:gd name="T4" fmla="*/ 70 w 151"/>
                  <a:gd name="T5" fmla="*/ 101 h 120"/>
                  <a:gd name="T6" fmla="*/ 151 w 151"/>
                  <a:gd name="T7" fmla="*/ 93 h 120"/>
                  <a:gd name="T8" fmla="*/ 149 w 151"/>
                  <a:gd name="T9" fmla="*/ 79 h 120"/>
                  <a:gd name="T10" fmla="*/ 137 w 151"/>
                  <a:gd name="T11" fmla="*/ 94 h 120"/>
                  <a:gd name="T12" fmla="*/ 108 w 151"/>
                  <a:gd name="T13" fmla="*/ 100 h 120"/>
                  <a:gd name="T14" fmla="*/ 43 w 151"/>
                  <a:gd name="T15" fmla="*/ 63 h 120"/>
                  <a:gd name="T16" fmla="*/ 32 w 151"/>
                  <a:gd name="T17" fmla="*/ 0 h 120"/>
                  <a:gd name="T18" fmla="*/ 23 w 151"/>
                  <a:gd name="T19" fmla="*/ 2 h 120"/>
                  <a:gd name="T20" fmla="*/ 12 w 151"/>
                  <a:gd name="T21" fmla="*/ 14 h 120"/>
                  <a:gd name="T22" fmla="*/ 0 w 151"/>
                  <a:gd name="T23" fmla="*/ 37 h 120"/>
                  <a:gd name="T24" fmla="*/ 23 w 151"/>
                  <a:gd name="T25"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20">
                    <a:moveTo>
                      <a:pt x="23" y="73"/>
                    </a:moveTo>
                    <a:cubicBezTo>
                      <a:pt x="43" y="85"/>
                      <a:pt x="47" y="87"/>
                      <a:pt x="49" y="89"/>
                    </a:cubicBezTo>
                    <a:cubicBezTo>
                      <a:pt x="52" y="90"/>
                      <a:pt x="65" y="99"/>
                      <a:pt x="70" y="101"/>
                    </a:cubicBezTo>
                    <a:cubicBezTo>
                      <a:pt x="74" y="104"/>
                      <a:pt x="130" y="120"/>
                      <a:pt x="151" y="93"/>
                    </a:cubicBezTo>
                    <a:cubicBezTo>
                      <a:pt x="151" y="88"/>
                      <a:pt x="151" y="83"/>
                      <a:pt x="149" y="79"/>
                    </a:cubicBezTo>
                    <a:cubicBezTo>
                      <a:pt x="147" y="85"/>
                      <a:pt x="142" y="91"/>
                      <a:pt x="137" y="94"/>
                    </a:cubicBezTo>
                    <a:cubicBezTo>
                      <a:pt x="128" y="100"/>
                      <a:pt x="118" y="101"/>
                      <a:pt x="108" y="100"/>
                    </a:cubicBezTo>
                    <a:cubicBezTo>
                      <a:pt x="82" y="98"/>
                      <a:pt x="58" y="84"/>
                      <a:pt x="43" y="63"/>
                    </a:cubicBezTo>
                    <a:cubicBezTo>
                      <a:pt x="32" y="45"/>
                      <a:pt x="30" y="22"/>
                      <a:pt x="32" y="0"/>
                    </a:cubicBezTo>
                    <a:cubicBezTo>
                      <a:pt x="29" y="0"/>
                      <a:pt x="26" y="1"/>
                      <a:pt x="23" y="2"/>
                    </a:cubicBezTo>
                    <a:cubicBezTo>
                      <a:pt x="18" y="5"/>
                      <a:pt x="15" y="10"/>
                      <a:pt x="12" y="14"/>
                    </a:cubicBezTo>
                    <a:cubicBezTo>
                      <a:pt x="7" y="21"/>
                      <a:pt x="3" y="29"/>
                      <a:pt x="0" y="37"/>
                    </a:cubicBezTo>
                    <a:cubicBezTo>
                      <a:pt x="2" y="48"/>
                      <a:pt x="7" y="61"/>
                      <a:pt x="23" y="73"/>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79" name="Freeform 161"/>
              <p:cNvSpPr>
                <a:spLocks/>
              </p:cNvSpPr>
              <p:nvPr/>
            </p:nvSpPr>
            <p:spPr bwMode="auto">
              <a:xfrm>
                <a:off x="6524625" y="5486400"/>
                <a:ext cx="565150" cy="346075"/>
              </a:xfrm>
              <a:custGeom>
                <a:avLst/>
                <a:gdLst>
                  <a:gd name="T0" fmla="*/ 73 w 154"/>
                  <a:gd name="T1" fmla="*/ 64 h 94"/>
                  <a:gd name="T2" fmla="*/ 52 w 154"/>
                  <a:gd name="T3" fmla="*/ 52 h 94"/>
                  <a:gd name="T4" fmla="*/ 26 w 154"/>
                  <a:gd name="T5" fmla="*/ 36 h 94"/>
                  <a:gd name="T6" fmla="*/ 3 w 154"/>
                  <a:gd name="T7" fmla="*/ 0 h 94"/>
                  <a:gd name="T8" fmla="*/ 2 w 154"/>
                  <a:gd name="T9" fmla="*/ 4 h 94"/>
                  <a:gd name="T10" fmla="*/ 14 w 154"/>
                  <a:gd name="T11" fmla="*/ 42 h 94"/>
                  <a:gd name="T12" fmla="*/ 50 w 154"/>
                  <a:gd name="T13" fmla="*/ 63 h 94"/>
                  <a:gd name="T14" fmla="*/ 61 w 154"/>
                  <a:gd name="T15" fmla="*/ 68 h 94"/>
                  <a:gd name="T16" fmla="*/ 68 w 154"/>
                  <a:gd name="T17" fmla="*/ 85 h 94"/>
                  <a:gd name="T18" fmla="*/ 85 w 154"/>
                  <a:gd name="T19" fmla="*/ 93 h 94"/>
                  <a:gd name="T20" fmla="*/ 127 w 154"/>
                  <a:gd name="T21" fmla="*/ 92 h 94"/>
                  <a:gd name="T22" fmla="*/ 143 w 154"/>
                  <a:gd name="T23" fmla="*/ 86 h 94"/>
                  <a:gd name="T24" fmla="*/ 153 w 154"/>
                  <a:gd name="T25" fmla="*/ 57 h 94"/>
                  <a:gd name="T26" fmla="*/ 154 w 154"/>
                  <a:gd name="T27" fmla="*/ 56 h 94"/>
                  <a:gd name="T28" fmla="*/ 73 w 154"/>
                  <a:gd name="T29" fmla="*/ 6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94">
                    <a:moveTo>
                      <a:pt x="73" y="64"/>
                    </a:moveTo>
                    <a:cubicBezTo>
                      <a:pt x="68" y="62"/>
                      <a:pt x="55" y="53"/>
                      <a:pt x="52" y="52"/>
                    </a:cubicBezTo>
                    <a:cubicBezTo>
                      <a:pt x="50" y="50"/>
                      <a:pt x="46" y="48"/>
                      <a:pt x="26" y="36"/>
                    </a:cubicBezTo>
                    <a:cubicBezTo>
                      <a:pt x="10" y="24"/>
                      <a:pt x="5" y="11"/>
                      <a:pt x="3" y="0"/>
                    </a:cubicBezTo>
                    <a:cubicBezTo>
                      <a:pt x="3" y="1"/>
                      <a:pt x="3" y="2"/>
                      <a:pt x="2" y="4"/>
                    </a:cubicBezTo>
                    <a:cubicBezTo>
                      <a:pt x="0" y="17"/>
                      <a:pt x="5" y="32"/>
                      <a:pt x="14" y="42"/>
                    </a:cubicBezTo>
                    <a:cubicBezTo>
                      <a:pt x="24" y="53"/>
                      <a:pt x="37" y="59"/>
                      <a:pt x="50" y="63"/>
                    </a:cubicBezTo>
                    <a:cubicBezTo>
                      <a:pt x="54" y="64"/>
                      <a:pt x="59" y="65"/>
                      <a:pt x="61" y="68"/>
                    </a:cubicBezTo>
                    <a:cubicBezTo>
                      <a:pt x="65" y="73"/>
                      <a:pt x="64" y="80"/>
                      <a:pt x="68" y="85"/>
                    </a:cubicBezTo>
                    <a:cubicBezTo>
                      <a:pt x="71" y="91"/>
                      <a:pt x="79" y="92"/>
                      <a:pt x="85" y="93"/>
                    </a:cubicBezTo>
                    <a:cubicBezTo>
                      <a:pt x="99" y="94"/>
                      <a:pt x="114" y="94"/>
                      <a:pt x="127" y="92"/>
                    </a:cubicBezTo>
                    <a:cubicBezTo>
                      <a:pt x="133" y="91"/>
                      <a:pt x="138" y="90"/>
                      <a:pt x="143" y="86"/>
                    </a:cubicBezTo>
                    <a:cubicBezTo>
                      <a:pt x="151" y="80"/>
                      <a:pt x="153" y="68"/>
                      <a:pt x="153" y="57"/>
                    </a:cubicBezTo>
                    <a:cubicBezTo>
                      <a:pt x="153" y="57"/>
                      <a:pt x="153" y="56"/>
                      <a:pt x="154" y="56"/>
                    </a:cubicBezTo>
                    <a:cubicBezTo>
                      <a:pt x="133" y="83"/>
                      <a:pt x="77" y="67"/>
                      <a:pt x="73" y="6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0" name="Freeform 178"/>
              <p:cNvSpPr>
                <a:spLocks/>
              </p:cNvSpPr>
              <p:nvPr/>
            </p:nvSpPr>
            <p:spPr bwMode="auto">
              <a:xfrm>
                <a:off x="6880225" y="4137025"/>
                <a:ext cx="223838" cy="161925"/>
              </a:xfrm>
              <a:custGeom>
                <a:avLst/>
                <a:gdLst>
                  <a:gd name="T0" fmla="*/ 0 w 61"/>
                  <a:gd name="T1" fmla="*/ 34 h 44"/>
                  <a:gd name="T2" fmla="*/ 59 w 61"/>
                  <a:gd name="T3" fmla="*/ 44 h 44"/>
                  <a:gd name="T4" fmla="*/ 61 w 61"/>
                  <a:gd name="T5" fmla="*/ 0 h 44"/>
                  <a:gd name="T6" fmla="*/ 0 w 61"/>
                  <a:gd name="T7" fmla="*/ 34 h 44"/>
                </a:gdLst>
                <a:ahLst/>
                <a:cxnLst>
                  <a:cxn ang="0">
                    <a:pos x="T0" y="T1"/>
                  </a:cxn>
                  <a:cxn ang="0">
                    <a:pos x="T2" y="T3"/>
                  </a:cxn>
                  <a:cxn ang="0">
                    <a:pos x="T4" y="T5"/>
                  </a:cxn>
                  <a:cxn ang="0">
                    <a:pos x="T6" y="T7"/>
                  </a:cxn>
                </a:cxnLst>
                <a:rect l="0" t="0" r="r" b="b"/>
                <a:pathLst>
                  <a:path w="61" h="44">
                    <a:moveTo>
                      <a:pt x="0" y="34"/>
                    </a:moveTo>
                    <a:cubicBezTo>
                      <a:pt x="19" y="38"/>
                      <a:pt x="39" y="41"/>
                      <a:pt x="59" y="44"/>
                    </a:cubicBezTo>
                    <a:cubicBezTo>
                      <a:pt x="61" y="0"/>
                      <a:pt x="61" y="0"/>
                      <a:pt x="61" y="0"/>
                    </a:cubicBezTo>
                    <a:cubicBezTo>
                      <a:pt x="40" y="11"/>
                      <a:pt x="20" y="22"/>
                      <a:pt x="0" y="34"/>
                    </a:cubicBezTo>
                    <a:close/>
                  </a:path>
                </a:pathLst>
              </a:custGeom>
              <a:solidFill>
                <a:srgbClr val="064B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1" name="Oval 162"/>
              <p:cNvSpPr>
                <a:spLocks noChangeArrowheads="1"/>
              </p:cNvSpPr>
              <p:nvPr/>
            </p:nvSpPr>
            <p:spPr bwMode="auto">
              <a:xfrm>
                <a:off x="6326188" y="6000750"/>
                <a:ext cx="220663" cy="217487"/>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2" name="Oval 163"/>
              <p:cNvSpPr>
                <a:spLocks noChangeArrowheads="1"/>
              </p:cNvSpPr>
              <p:nvPr/>
            </p:nvSpPr>
            <p:spPr bwMode="auto">
              <a:xfrm>
                <a:off x="7662863" y="6353175"/>
                <a:ext cx="217488" cy="217487"/>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3" name="Oval 164"/>
              <p:cNvSpPr>
                <a:spLocks noChangeArrowheads="1"/>
              </p:cNvSpPr>
              <p:nvPr/>
            </p:nvSpPr>
            <p:spPr bwMode="auto">
              <a:xfrm>
                <a:off x="8537575" y="5754688"/>
                <a:ext cx="217488" cy="220662"/>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4" name="Oval 165"/>
              <p:cNvSpPr>
                <a:spLocks noChangeArrowheads="1"/>
              </p:cNvSpPr>
              <p:nvPr/>
            </p:nvSpPr>
            <p:spPr bwMode="auto">
              <a:xfrm>
                <a:off x="7934325" y="5122863"/>
                <a:ext cx="217488" cy="215900"/>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5" name="Freeform 166"/>
              <p:cNvSpPr>
                <a:spLocks/>
              </p:cNvSpPr>
              <p:nvPr/>
            </p:nvSpPr>
            <p:spPr bwMode="auto">
              <a:xfrm>
                <a:off x="6303963" y="5629275"/>
                <a:ext cx="1352550" cy="471487"/>
              </a:xfrm>
              <a:custGeom>
                <a:avLst/>
                <a:gdLst>
                  <a:gd name="T0" fmla="*/ 8 w 368"/>
                  <a:gd name="T1" fmla="*/ 111 h 128"/>
                  <a:gd name="T2" fmla="*/ 168 w 368"/>
                  <a:gd name="T3" fmla="*/ 34 h 128"/>
                  <a:gd name="T4" fmla="*/ 341 w 368"/>
                  <a:gd name="T5" fmla="*/ 1 h 128"/>
                  <a:gd name="T6" fmla="*/ 357 w 368"/>
                  <a:gd name="T7" fmla="*/ 33 h 128"/>
                  <a:gd name="T8" fmla="*/ 324 w 368"/>
                  <a:gd name="T9" fmla="*/ 40 h 128"/>
                  <a:gd name="T10" fmla="*/ 215 w 368"/>
                  <a:gd name="T11" fmla="*/ 51 h 128"/>
                  <a:gd name="T12" fmla="*/ 15 w 368"/>
                  <a:gd name="T13" fmla="*/ 124 h 128"/>
                  <a:gd name="T14" fmla="*/ 8 w 368"/>
                  <a:gd name="T15" fmla="*/ 111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128">
                    <a:moveTo>
                      <a:pt x="8" y="111"/>
                    </a:moveTo>
                    <a:cubicBezTo>
                      <a:pt x="59" y="81"/>
                      <a:pt x="112" y="53"/>
                      <a:pt x="168" y="34"/>
                    </a:cubicBezTo>
                    <a:cubicBezTo>
                      <a:pt x="224" y="15"/>
                      <a:pt x="282" y="5"/>
                      <a:pt x="341" y="1"/>
                    </a:cubicBezTo>
                    <a:cubicBezTo>
                      <a:pt x="358" y="0"/>
                      <a:pt x="368" y="20"/>
                      <a:pt x="357" y="33"/>
                    </a:cubicBezTo>
                    <a:cubicBezTo>
                      <a:pt x="349" y="42"/>
                      <a:pt x="334" y="40"/>
                      <a:pt x="324" y="40"/>
                    </a:cubicBezTo>
                    <a:cubicBezTo>
                      <a:pt x="287" y="40"/>
                      <a:pt x="250" y="44"/>
                      <a:pt x="215" y="51"/>
                    </a:cubicBezTo>
                    <a:cubicBezTo>
                      <a:pt x="144" y="65"/>
                      <a:pt x="79" y="92"/>
                      <a:pt x="15" y="124"/>
                    </a:cubicBezTo>
                    <a:cubicBezTo>
                      <a:pt x="6" y="128"/>
                      <a:pt x="0" y="115"/>
                      <a:pt x="8" y="111"/>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6" name="Freeform 167"/>
              <p:cNvSpPr>
                <a:spLocks/>
              </p:cNvSpPr>
              <p:nvPr/>
            </p:nvSpPr>
            <p:spPr bwMode="auto">
              <a:xfrm>
                <a:off x="7450138" y="5078413"/>
                <a:ext cx="661988" cy="746125"/>
              </a:xfrm>
              <a:custGeom>
                <a:avLst/>
                <a:gdLst>
                  <a:gd name="T0" fmla="*/ 12 w 180"/>
                  <a:gd name="T1" fmla="*/ 162 h 203"/>
                  <a:gd name="T2" fmla="*/ 101 w 180"/>
                  <a:gd name="T3" fmla="*/ 44 h 203"/>
                  <a:gd name="T4" fmla="*/ 121 w 180"/>
                  <a:gd name="T5" fmla="*/ 30 h 203"/>
                  <a:gd name="T6" fmla="*/ 147 w 180"/>
                  <a:gd name="T7" fmla="*/ 14 h 203"/>
                  <a:gd name="T8" fmla="*/ 166 w 180"/>
                  <a:gd name="T9" fmla="*/ 5 h 203"/>
                  <a:gd name="T10" fmla="*/ 173 w 180"/>
                  <a:gd name="T11" fmla="*/ 18 h 203"/>
                  <a:gd name="T12" fmla="*/ 156 w 180"/>
                  <a:gd name="T13" fmla="*/ 29 h 203"/>
                  <a:gd name="T14" fmla="*/ 133 w 180"/>
                  <a:gd name="T15" fmla="*/ 47 h 203"/>
                  <a:gd name="T16" fmla="*/ 117 w 180"/>
                  <a:gd name="T17" fmla="*/ 62 h 203"/>
                  <a:gd name="T18" fmla="*/ 47 w 180"/>
                  <a:gd name="T19" fmla="*/ 179 h 203"/>
                  <a:gd name="T20" fmla="*/ 12 w 180"/>
                  <a:gd name="T21" fmla="*/ 16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03">
                    <a:moveTo>
                      <a:pt x="12" y="162"/>
                    </a:moveTo>
                    <a:cubicBezTo>
                      <a:pt x="36" y="117"/>
                      <a:pt x="63" y="78"/>
                      <a:pt x="101" y="44"/>
                    </a:cubicBezTo>
                    <a:cubicBezTo>
                      <a:pt x="108" y="40"/>
                      <a:pt x="114" y="34"/>
                      <a:pt x="121" y="30"/>
                    </a:cubicBezTo>
                    <a:cubicBezTo>
                      <a:pt x="129" y="25"/>
                      <a:pt x="138" y="19"/>
                      <a:pt x="147" y="14"/>
                    </a:cubicBezTo>
                    <a:cubicBezTo>
                      <a:pt x="153" y="11"/>
                      <a:pt x="160" y="8"/>
                      <a:pt x="166" y="5"/>
                    </a:cubicBezTo>
                    <a:cubicBezTo>
                      <a:pt x="175" y="0"/>
                      <a:pt x="180" y="12"/>
                      <a:pt x="173" y="18"/>
                    </a:cubicBezTo>
                    <a:cubicBezTo>
                      <a:pt x="169" y="23"/>
                      <a:pt x="162" y="26"/>
                      <a:pt x="156" y="29"/>
                    </a:cubicBezTo>
                    <a:cubicBezTo>
                      <a:pt x="149" y="35"/>
                      <a:pt x="141" y="41"/>
                      <a:pt x="133" y="47"/>
                    </a:cubicBezTo>
                    <a:cubicBezTo>
                      <a:pt x="128" y="51"/>
                      <a:pt x="122" y="57"/>
                      <a:pt x="117" y="62"/>
                    </a:cubicBezTo>
                    <a:cubicBezTo>
                      <a:pt x="85" y="96"/>
                      <a:pt x="65" y="135"/>
                      <a:pt x="47" y="179"/>
                    </a:cubicBezTo>
                    <a:cubicBezTo>
                      <a:pt x="37" y="203"/>
                      <a:pt x="0" y="185"/>
                      <a:pt x="12" y="162"/>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7" name="Freeform 168"/>
              <p:cNvSpPr>
                <a:spLocks/>
              </p:cNvSpPr>
              <p:nvPr/>
            </p:nvSpPr>
            <p:spPr bwMode="auto">
              <a:xfrm>
                <a:off x="7435850" y="5586413"/>
                <a:ext cx="392113" cy="936625"/>
              </a:xfrm>
              <a:custGeom>
                <a:avLst/>
                <a:gdLst>
                  <a:gd name="T0" fmla="*/ 46 w 107"/>
                  <a:gd name="T1" fmla="*/ 17 h 255"/>
                  <a:gd name="T2" fmla="*/ 62 w 107"/>
                  <a:gd name="T3" fmla="*/ 34 h 255"/>
                  <a:gd name="T4" fmla="*/ 72 w 107"/>
                  <a:gd name="T5" fmla="*/ 47 h 255"/>
                  <a:gd name="T6" fmla="*/ 82 w 107"/>
                  <a:gd name="T7" fmla="*/ 64 h 255"/>
                  <a:gd name="T8" fmla="*/ 87 w 107"/>
                  <a:gd name="T9" fmla="*/ 73 h 255"/>
                  <a:gd name="T10" fmla="*/ 93 w 107"/>
                  <a:gd name="T11" fmla="*/ 88 h 255"/>
                  <a:gd name="T12" fmla="*/ 98 w 107"/>
                  <a:gd name="T13" fmla="*/ 104 h 255"/>
                  <a:gd name="T14" fmla="*/ 102 w 107"/>
                  <a:gd name="T15" fmla="*/ 118 h 255"/>
                  <a:gd name="T16" fmla="*/ 105 w 107"/>
                  <a:gd name="T17" fmla="*/ 138 h 255"/>
                  <a:gd name="T18" fmla="*/ 107 w 107"/>
                  <a:gd name="T19" fmla="*/ 154 h 255"/>
                  <a:gd name="T20" fmla="*/ 99 w 107"/>
                  <a:gd name="T21" fmla="*/ 245 h 255"/>
                  <a:gd name="T22" fmla="*/ 84 w 107"/>
                  <a:gd name="T23" fmla="*/ 242 h 255"/>
                  <a:gd name="T24" fmla="*/ 86 w 107"/>
                  <a:gd name="T25" fmla="*/ 216 h 255"/>
                  <a:gd name="T26" fmla="*/ 82 w 107"/>
                  <a:gd name="T27" fmla="*/ 157 h 255"/>
                  <a:gd name="T28" fmla="*/ 80 w 107"/>
                  <a:gd name="T29" fmla="*/ 142 h 255"/>
                  <a:gd name="T30" fmla="*/ 75 w 107"/>
                  <a:gd name="T31" fmla="*/ 125 h 255"/>
                  <a:gd name="T32" fmla="*/ 71 w 107"/>
                  <a:gd name="T33" fmla="*/ 113 h 255"/>
                  <a:gd name="T34" fmla="*/ 65 w 107"/>
                  <a:gd name="T35" fmla="*/ 100 h 255"/>
                  <a:gd name="T36" fmla="*/ 58 w 107"/>
                  <a:gd name="T37" fmla="*/ 88 h 255"/>
                  <a:gd name="T38" fmla="*/ 54 w 107"/>
                  <a:gd name="T39" fmla="*/ 81 h 255"/>
                  <a:gd name="T40" fmla="*/ 44 w 107"/>
                  <a:gd name="T41" fmla="*/ 69 h 255"/>
                  <a:gd name="T42" fmla="*/ 35 w 107"/>
                  <a:gd name="T43" fmla="*/ 59 h 255"/>
                  <a:gd name="T44" fmla="*/ 21 w 107"/>
                  <a:gd name="T45" fmla="*/ 47 h 255"/>
                  <a:gd name="T46" fmla="*/ 46 w 107"/>
                  <a:gd name="T47" fmla="*/ 1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255">
                    <a:moveTo>
                      <a:pt x="46" y="17"/>
                    </a:moveTo>
                    <a:cubicBezTo>
                      <a:pt x="51" y="23"/>
                      <a:pt x="57" y="28"/>
                      <a:pt x="62" y="34"/>
                    </a:cubicBezTo>
                    <a:cubicBezTo>
                      <a:pt x="65" y="38"/>
                      <a:pt x="69" y="42"/>
                      <a:pt x="72" y="47"/>
                    </a:cubicBezTo>
                    <a:cubicBezTo>
                      <a:pt x="76" y="53"/>
                      <a:pt x="79" y="58"/>
                      <a:pt x="82" y="64"/>
                    </a:cubicBezTo>
                    <a:cubicBezTo>
                      <a:pt x="84" y="67"/>
                      <a:pt x="85" y="70"/>
                      <a:pt x="87" y="73"/>
                    </a:cubicBezTo>
                    <a:cubicBezTo>
                      <a:pt x="89" y="78"/>
                      <a:pt x="91" y="83"/>
                      <a:pt x="93" y="88"/>
                    </a:cubicBezTo>
                    <a:cubicBezTo>
                      <a:pt x="95" y="93"/>
                      <a:pt x="97" y="99"/>
                      <a:pt x="98" y="104"/>
                    </a:cubicBezTo>
                    <a:cubicBezTo>
                      <a:pt x="99" y="109"/>
                      <a:pt x="101" y="113"/>
                      <a:pt x="102" y="118"/>
                    </a:cubicBezTo>
                    <a:cubicBezTo>
                      <a:pt x="103" y="124"/>
                      <a:pt x="104" y="131"/>
                      <a:pt x="105" y="138"/>
                    </a:cubicBezTo>
                    <a:cubicBezTo>
                      <a:pt x="105" y="143"/>
                      <a:pt x="106" y="149"/>
                      <a:pt x="107" y="154"/>
                    </a:cubicBezTo>
                    <a:cubicBezTo>
                      <a:pt x="107" y="185"/>
                      <a:pt x="104" y="214"/>
                      <a:pt x="99" y="245"/>
                    </a:cubicBezTo>
                    <a:cubicBezTo>
                      <a:pt x="97" y="255"/>
                      <a:pt x="85" y="251"/>
                      <a:pt x="84" y="242"/>
                    </a:cubicBezTo>
                    <a:cubicBezTo>
                      <a:pt x="83" y="234"/>
                      <a:pt x="85" y="225"/>
                      <a:pt x="86" y="216"/>
                    </a:cubicBezTo>
                    <a:cubicBezTo>
                      <a:pt x="86" y="196"/>
                      <a:pt x="85" y="177"/>
                      <a:pt x="82" y="157"/>
                    </a:cubicBezTo>
                    <a:cubicBezTo>
                      <a:pt x="82" y="152"/>
                      <a:pt x="81" y="147"/>
                      <a:pt x="80" y="142"/>
                    </a:cubicBezTo>
                    <a:cubicBezTo>
                      <a:pt x="79" y="136"/>
                      <a:pt x="77" y="131"/>
                      <a:pt x="75" y="125"/>
                    </a:cubicBezTo>
                    <a:cubicBezTo>
                      <a:pt x="74" y="121"/>
                      <a:pt x="72" y="117"/>
                      <a:pt x="71" y="113"/>
                    </a:cubicBezTo>
                    <a:cubicBezTo>
                      <a:pt x="69" y="109"/>
                      <a:pt x="67" y="104"/>
                      <a:pt x="65" y="100"/>
                    </a:cubicBezTo>
                    <a:cubicBezTo>
                      <a:pt x="63" y="96"/>
                      <a:pt x="61" y="92"/>
                      <a:pt x="58" y="88"/>
                    </a:cubicBezTo>
                    <a:cubicBezTo>
                      <a:pt x="57" y="86"/>
                      <a:pt x="55" y="83"/>
                      <a:pt x="54" y="81"/>
                    </a:cubicBezTo>
                    <a:cubicBezTo>
                      <a:pt x="51" y="77"/>
                      <a:pt x="48" y="72"/>
                      <a:pt x="44" y="69"/>
                    </a:cubicBezTo>
                    <a:cubicBezTo>
                      <a:pt x="41" y="65"/>
                      <a:pt x="38" y="62"/>
                      <a:pt x="35" y="59"/>
                    </a:cubicBezTo>
                    <a:cubicBezTo>
                      <a:pt x="31" y="55"/>
                      <a:pt x="26" y="51"/>
                      <a:pt x="21" y="47"/>
                    </a:cubicBezTo>
                    <a:cubicBezTo>
                      <a:pt x="0" y="31"/>
                      <a:pt x="27" y="0"/>
                      <a:pt x="46" y="1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8" name="Freeform 169"/>
              <p:cNvSpPr>
                <a:spLocks/>
              </p:cNvSpPr>
              <p:nvPr/>
            </p:nvSpPr>
            <p:spPr bwMode="auto">
              <a:xfrm>
                <a:off x="7469188" y="5578475"/>
                <a:ext cx="1296988" cy="265112"/>
              </a:xfrm>
              <a:custGeom>
                <a:avLst/>
                <a:gdLst>
                  <a:gd name="T0" fmla="*/ 18 w 353"/>
                  <a:gd name="T1" fmla="*/ 16 h 72"/>
                  <a:gd name="T2" fmla="*/ 192 w 353"/>
                  <a:gd name="T3" fmla="*/ 11 h 72"/>
                  <a:gd name="T4" fmla="*/ 344 w 353"/>
                  <a:gd name="T5" fmla="*/ 56 h 72"/>
                  <a:gd name="T6" fmla="*/ 338 w 353"/>
                  <a:gd name="T7" fmla="*/ 71 h 72"/>
                  <a:gd name="T8" fmla="*/ 321 w 353"/>
                  <a:gd name="T9" fmla="*/ 65 h 72"/>
                  <a:gd name="T10" fmla="*/ 263 w 353"/>
                  <a:gd name="T11" fmla="*/ 48 h 72"/>
                  <a:gd name="T12" fmla="*/ 170 w 353"/>
                  <a:gd name="T13" fmla="*/ 36 h 72"/>
                  <a:gd name="T14" fmla="*/ 54 w 353"/>
                  <a:gd name="T15" fmla="*/ 45 h 72"/>
                  <a:gd name="T16" fmla="*/ 15 w 353"/>
                  <a:gd name="T17" fmla="*/ 52 h 72"/>
                  <a:gd name="T18" fmla="*/ 18 w 353"/>
                  <a:gd name="T19"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72">
                    <a:moveTo>
                      <a:pt x="18" y="16"/>
                    </a:moveTo>
                    <a:cubicBezTo>
                      <a:pt x="74" y="0"/>
                      <a:pt x="136" y="3"/>
                      <a:pt x="192" y="11"/>
                    </a:cubicBezTo>
                    <a:cubicBezTo>
                      <a:pt x="245" y="18"/>
                      <a:pt x="295" y="34"/>
                      <a:pt x="344" y="56"/>
                    </a:cubicBezTo>
                    <a:cubicBezTo>
                      <a:pt x="353" y="60"/>
                      <a:pt x="347" y="72"/>
                      <a:pt x="338" y="71"/>
                    </a:cubicBezTo>
                    <a:cubicBezTo>
                      <a:pt x="332" y="70"/>
                      <a:pt x="326" y="66"/>
                      <a:pt x="321" y="65"/>
                    </a:cubicBezTo>
                    <a:cubicBezTo>
                      <a:pt x="302" y="58"/>
                      <a:pt x="283" y="52"/>
                      <a:pt x="263" y="48"/>
                    </a:cubicBezTo>
                    <a:cubicBezTo>
                      <a:pt x="232" y="41"/>
                      <a:pt x="201" y="38"/>
                      <a:pt x="170" y="36"/>
                    </a:cubicBezTo>
                    <a:cubicBezTo>
                      <a:pt x="132" y="35"/>
                      <a:pt x="92" y="37"/>
                      <a:pt x="54" y="45"/>
                    </a:cubicBezTo>
                    <a:cubicBezTo>
                      <a:pt x="43" y="48"/>
                      <a:pt x="27" y="57"/>
                      <a:pt x="15" y="52"/>
                    </a:cubicBezTo>
                    <a:cubicBezTo>
                      <a:pt x="0" y="44"/>
                      <a:pt x="2" y="21"/>
                      <a:pt x="18" y="16"/>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9" name="Freeform 170"/>
              <p:cNvSpPr>
                <a:spLocks/>
              </p:cNvSpPr>
              <p:nvPr/>
            </p:nvSpPr>
            <p:spPr bwMode="auto">
              <a:xfrm>
                <a:off x="7383463" y="5581650"/>
                <a:ext cx="334963" cy="192087"/>
              </a:xfrm>
              <a:custGeom>
                <a:avLst/>
                <a:gdLst>
                  <a:gd name="T0" fmla="*/ 75 w 91"/>
                  <a:gd name="T1" fmla="*/ 9 h 52"/>
                  <a:gd name="T2" fmla="*/ 75 w 91"/>
                  <a:gd name="T3" fmla="*/ 43 h 52"/>
                  <a:gd name="T4" fmla="*/ 16 w 91"/>
                  <a:gd name="T5" fmla="*/ 43 h 52"/>
                  <a:gd name="T6" fmla="*/ 16 w 91"/>
                  <a:gd name="T7" fmla="*/ 9 h 52"/>
                  <a:gd name="T8" fmla="*/ 75 w 91"/>
                  <a:gd name="T9" fmla="*/ 9 h 52"/>
                </a:gdLst>
                <a:ahLst/>
                <a:cxnLst>
                  <a:cxn ang="0">
                    <a:pos x="T0" y="T1"/>
                  </a:cxn>
                  <a:cxn ang="0">
                    <a:pos x="T2" y="T3"/>
                  </a:cxn>
                  <a:cxn ang="0">
                    <a:pos x="T4" y="T5"/>
                  </a:cxn>
                  <a:cxn ang="0">
                    <a:pos x="T6" y="T7"/>
                  </a:cxn>
                  <a:cxn ang="0">
                    <a:pos x="T8" y="T9"/>
                  </a:cxn>
                </a:cxnLst>
                <a:rect l="0" t="0" r="r" b="b"/>
                <a:pathLst>
                  <a:path w="91" h="52">
                    <a:moveTo>
                      <a:pt x="75" y="9"/>
                    </a:moveTo>
                    <a:cubicBezTo>
                      <a:pt x="91" y="19"/>
                      <a:pt x="91" y="34"/>
                      <a:pt x="75" y="43"/>
                    </a:cubicBezTo>
                    <a:cubicBezTo>
                      <a:pt x="59" y="52"/>
                      <a:pt x="32" y="52"/>
                      <a:pt x="16" y="43"/>
                    </a:cubicBezTo>
                    <a:cubicBezTo>
                      <a:pt x="0" y="34"/>
                      <a:pt x="0" y="19"/>
                      <a:pt x="16" y="9"/>
                    </a:cubicBezTo>
                    <a:cubicBezTo>
                      <a:pt x="32" y="0"/>
                      <a:pt x="59" y="0"/>
                      <a:pt x="75" y="9"/>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0" name="Freeform 171"/>
              <p:cNvSpPr>
                <a:spLocks/>
              </p:cNvSpPr>
              <p:nvPr/>
            </p:nvSpPr>
            <p:spPr bwMode="auto">
              <a:xfrm>
                <a:off x="7475538" y="4776788"/>
                <a:ext cx="150813" cy="941387"/>
              </a:xfrm>
              <a:custGeom>
                <a:avLst/>
                <a:gdLst>
                  <a:gd name="T0" fmla="*/ 40 w 41"/>
                  <a:gd name="T1" fmla="*/ 0 h 256"/>
                  <a:gd name="T2" fmla="*/ 41 w 41"/>
                  <a:gd name="T3" fmla="*/ 243 h 256"/>
                  <a:gd name="T4" fmla="*/ 35 w 41"/>
                  <a:gd name="T5" fmla="*/ 252 h 256"/>
                  <a:gd name="T6" fmla="*/ 7 w 41"/>
                  <a:gd name="T7" fmla="*/ 252 h 256"/>
                  <a:gd name="T8" fmla="*/ 1 w 41"/>
                  <a:gd name="T9" fmla="*/ 244 h 256"/>
                  <a:gd name="T10" fmla="*/ 0 w 41"/>
                  <a:gd name="T11" fmla="*/ 0 h 256"/>
                  <a:gd name="T12" fmla="*/ 6 w 41"/>
                  <a:gd name="T13" fmla="*/ 8 h 256"/>
                  <a:gd name="T14" fmla="*/ 34 w 41"/>
                  <a:gd name="T15" fmla="*/ 8 h 256"/>
                  <a:gd name="T16" fmla="*/ 40 w 41"/>
                  <a:gd name="T1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56">
                    <a:moveTo>
                      <a:pt x="40" y="0"/>
                    </a:moveTo>
                    <a:cubicBezTo>
                      <a:pt x="41" y="243"/>
                      <a:pt x="41" y="243"/>
                      <a:pt x="41" y="243"/>
                    </a:cubicBezTo>
                    <a:cubicBezTo>
                      <a:pt x="41" y="246"/>
                      <a:pt x="39" y="249"/>
                      <a:pt x="35" y="252"/>
                    </a:cubicBezTo>
                    <a:cubicBezTo>
                      <a:pt x="27" y="256"/>
                      <a:pt x="15" y="256"/>
                      <a:pt x="7" y="252"/>
                    </a:cubicBezTo>
                    <a:cubicBezTo>
                      <a:pt x="3" y="249"/>
                      <a:pt x="1" y="247"/>
                      <a:pt x="1" y="244"/>
                    </a:cubicBezTo>
                    <a:cubicBezTo>
                      <a:pt x="0" y="0"/>
                      <a:pt x="0" y="0"/>
                      <a:pt x="0" y="0"/>
                    </a:cubicBezTo>
                    <a:cubicBezTo>
                      <a:pt x="0" y="3"/>
                      <a:pt x="2" y="6"/>
                      <a:pt x="6" y="8"/>
                    </a:cubicBezTo>
                    <a:cubicBezTo>
                      <a:pt x="14" y="12"/>
                      <a:pt x="26" y="12"/>
                      <a:pt x="34" y="8"/>
                    </a:cubicBezTo>
                    <a:cubicBezTo>
                      <a:pt x="38" y="6"/>
                      <a:pt x="40" y="3"/>
                      <a:pt x="40"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1" name="Freeform 173"/>
              <p:cNvSpPr>
                <a:spLocks/>
              </p:cNvSpPr>
              <p:nvPr/>
            </p:nvSpPr>
            <p:spPr bwMode="auto">
              <a:xfrm>
                <a:off x="7056438" y="2627313"/>
                <a:ext cx="1279525" cy="2808287"/>
              </a:xfrm>
              <a:custGeom>
                <a:avLst/>
                <a:gdLst>
                  <a:gd name="T0" fmla="*/ 300 w 348"/>
                  <a:gd name="T1" fmla="*/ 10 h 764"/>
                  <a:gd name="T2" fmla="*/ 232 w 348"/>
                  <a:gd name="T3" fmla="*/ 17 h 764"/>
                  <a:gd name="T4" fmla="*/ 113 w 348"/>
                  <a:gd name="T5" fmla="*/ 86 h 764"/>
                  <a:gd name="T6" fmla="*/ 19 w 348"/>
                  <a:gd name="T7" fmla="*/ 250 h 764"/>
                  <a:gd name="T8" fmla="*/ 0 w 348"/>
                  <a:gd name="T9" fmla="*/ 736 h 764"/>
                  <a:gd name="T10" fmla="*/ 49 w 348"/>
                  <a:gd name="T11" fmla="*/ 764 h 764"/>
                  <a:gd name="T12" fmla="*/ 67 w 348"/>
                  <a:gd name="T13" fmla="*/ 278 h 764"/>
                  <a:gd name="T14" fmla="*/ 162 w 348"/>
                  <a:gd name="T15" fmla="*/ 114 h 764"/>
                  <a:gd name="T16" fmla="*/ 281 w 348"/>
                  <a:gd name="T17" fmla="*/ 45 h 764"/>
                  <a:gd name="T18" fmla="*/ 348 w 348"/>
                  <a:gd name="T19" fmla="*/ 39 h 764"/>
                  <a:gd name="T20" fmla="*/ 300 w 348"/>
                  <a:gd name="T21" fmla="*/ 1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764">
                    <a:moveTo>
                      <a:pt x="300" y="10"/>
                    </a:moveTo>
                    <a:cubicBezTo>
                      <a:pt x="283" y="0"/>
                      <a:pt x="259" y="2"/>
                      <a:pt x="232" y="17"/>
                    </a:cubicBezTo>
                    <a:cubicBezTo>
                      <a:pt x="113" y="86"/>
                      <a:pt x="113" y="86"/>
                      <a:pt x="113" y="86"/>
                    </a:cubicBezTo>
                    <a:cubicBezTo>
                      <a:pt x="61" y="116"/>
                      <a:pt x="18" y="189"/>
                      <a:pt x="19" y="250"/>
                    </a:cubicBezTo>
                    <a:cubicBezTo>
                      <a:pt x="0" y="736"/>
                      <a:pt x="0" y="736"/>
                      <a:pt x="0" y="736"/>
                    </a:cubicBezTo>
                    <a:cubicBezTo>
                      <a:pt x="49" y="764"/>
                      <a:pt x="49" y="764"/>
                      <a:pt x="49" y="764"/>
                    </a:cubicBezTo>
                    <a:cubicBezTo>
                      <a:pt x="67" y="278"/>
                      <a:pt x="67" y="278"/>
                      <a:pt x="67" y="278"/>
                    </a:cubicBezTo>
                    <a:cubicBezTo>
                      <a:pt x="67" y="218"/>
                      <a:pt x="109" y="144"/>
                      <a:pt x="162" y="114"/>
                    </a:cubicBezTo>
                    <a:cubicBezTo>
                      <a:pt x="281" y="45"/>
                      <a:pt x="281" y="45"/>
                      <a:pt x="281" y="45"/>
                    </a:cubicBezTo>
                    <a:cubicBezTo>
                      <a:pt x="307" y="30"/>
                      <a:pt x="331" y="29"/>
                      <a:pt x="348" y="39"/>
                    </a:cubicBezTo>
                    <a:lnTo>
                      <a:pt x="300" y="10"/>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2" name="Freeform 174"/>
              <p:cNvSpPr>
                <a:spLocks/>
              </p:cNvSpPr>
              <p:nvPr/>
            </p:nvSpPr>
            <p:spPr bwMode="auto">
              <a:xfrm>
                <a:off x="7237413" y="2681288"/>
                <a:ext cx="1277938" cy="2754312"/>
              </a:xfrm>
              <a:custGeom>
                <a:avLst/>
                <a:gdLst>
                  <a:gd name="T0" fmla="*/ 232 w 348"/>
                  <a:gd name="T1" fmla="*/ 30 h 749"/>
                  <a:gd name="T2" fmla="*/ 327 w 348"/>
                  <a:gd name="T3" fmla="*/ 85 h 749"/>
                  <a:gd name="T4" fmla="*/ 348 w 348"/>
                  <a:gd name="T5" fmla="*/ 548 h 749"/>
                  <a:gd name="T6" fmla="*/ 0 w 348"/>
                  <a:gd name="T7" fmla="*/ 749 h 749"/>
                  <a:gd name="T8" fmla="*/ 18 w 348"/>
                  <a:gd name="T9" fmla="*/ 263 h 749"/>
                  <a:gd name="T10" fmla="*/ 113 w 348"/>
                  <a:gd name="T11" fmla="*/ 99 h 749"/>
                  <a:gd name="T12" fmla="*/ 232 w 348"/>
                  <a:gd name="T13" fmla="*/ 30 h 749"/>
                </a:gdLst>
                <a:ahLst/>
                <a:cxnLst>
                  <a:cxn ang="0">
                    <a:pos x="T0" y="T1"/>
                  </a:cxn>
                  <a:cxn ang="0">
                    <a:pos x="T2" y="T3"/>
                  </a:cxn>
                  <a:cxn ang="0">
                    <a:pos x="T4" y="T5"/>
                  </a:cxn>
                  <a:cxn ang="0">
                    <a:pos x="T6" y="T7"/>
                  </a:cxn>
                  <a:cxn ang="0">
                    <a:pos x="T8" y="T9"/>
                  </a:cxn>
                  <a:cxn ang="0">
                    <a:pos x="T10" y="T11"/>
                  </a:cxn>
                  <a:cxn ang="0">
                    <a:pos x="T12" y="T13"/>
                  </a:cxn>
                </a:cxnLst>
                <a:rect l="0" t="0" r="r" b="b"/>
                <a:pathLst>
                  <a:path w="348" h="749">
                    <a:moveTo>
                      <a:pt x="232" y="30"/>
                    </a:moveTo>
                    <a:cubicBezTo>
                      <a:pt x="284" y="0"/>
                      <a:pt x="327" y="24"/>
                      <a:pt x="327" y="85"/>
                    </a:cubicBezTo>
                    <a:cubicBezTo>
                      <a:pt x="348" y="548"/>
                      <a:pt x="348" y="548"/>
                      <a:pt x="348" y="548"/>
                    </a:cubicBezTo>
                    <a:cubicBezTo>
                      <a:pt x="0" y="749"/>
                      <a:pt x="0" y="749"/>
                      <a:pt x="0" y="749"/>
                    </a:cubicBezTo>
                    <a:cubicBezTo>
                      <a:pt x="18" y="263"/>
                      <a:pt x="18" y="263"/>
                      <a:pt x="18" y="263"/>
                    </a:cubicBezTo>
                    <a:cubicBezTo>
                      <a:pt x="18" y="203"/>
                      <a:pt x="60" y="129"/>
                      <a:pt x="113" y="99"/>
                    </a:cubicBezTo>
                    <a:lnTo>
                      <a:pt x="232" y="30"/>
                    </a:lnTo>
                    <a:close/>
                  </a:path>
                </a:pathLst>
              </a:custGeom>
              <a:solidFill>
                <a:srgbClr val="D42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3" name="Freeform 175"/>
              <p:cNvSpPr>
                <a:spLocks/>
              </p:cNvSpPr>
              <p:nvPr/>
            </p:nvSpPr>
            <p:spPr bwMode="auto">
              <a:xfrm>
                <a:off x="6384925" y="4203700"/>
                <a:ext cx="620713" cy="812800"/>
              </a:xfrm>
              <a:custGeom>
                <a:avLst/>
                <a:gdLst>
                  <a:gd name="T0" fmla="*/ 69 w 169"/>
                  <a:gd name="T1" fmla="*/ 221 h 221"/>
                  <a:gd name="T2" fmla="*/ 65 w 169"/>
                  <a:gd name="T3" fmla="*/ 219 h 221"/>
                  <a:gd name="T4" fmla="*/ 12 w 169"/>
                  <a:gd name="T5" fmla="*/ 30 h 221"/>
                  <a:gd name="T6" fmla="*/ 13 w 169"/>
                  <a:gd name="T7" fmla="*/ 6 h 221"/>
                  <a:gd name="T8" fmla="*/ 19 w 169"/>
                  <a:gd name="T9" fmla="*/ 0 h 221"/>
                  <a:gd name="T10" fmla="*/ 24 w 169"/>
                  <a:gd name="T11" fmla="*/ 5 h 221"/>
                  <a:gd name="T12" fmla="*/ 23 w 169"/>
                  <a:gd name="T13" fmla="*/ 31 h 221"/>
                  <a:gd name="T14" fmla="*/ 70 w 169"/>
                  <a:gd name="T15" fmla="*/ 208 h 221"/>
                  <a:gd name="T16" fmla="*/ 158 w 169"/>
                  <a:gd name="T17" fmla="*/ 77 h 221"/>
                  <a:gd name="T18" fmla="*/ 165 w 169"/>
                  <a:gd name="T19" fmla="*/ 75 h 221"/>
                  <a:gd name="T20" fmla="*/ 168 w 169"/>
                  <a:gd name="T21" fmla="*/ 82 h 221"/>
                  <a:gd name="T22" fmla="*/ 73 w 169"/>
                  <a:gd name="T23" fmla="*/ 219 h 221"/>
                  <a:gd name="T24" fmla="*/ 69 w 169"/>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21">
                    <a:moveTo>
                      <a:pt x="69" y="221"/>
                    </a:moveTo>
                    <a:cubicBezTo>
                      <a:pt x="68" y="221"/>
                      <a:pt x="67" y="220"/>
                      <a:pt x="65" y="219"/>
                    </a:cubicBezTo>
                    <a:cubicBezTo>
                      <a:pt x="0" y="152"/>
                      <a:pt x="7" y="76"/>
                      <a:pt x="12" y="30"/>
                    </a:cubicBezTo>
                    <a:cubicBezTo>
                      <a:pt x="13" y="20"/>
                      <a:pt x="14" y="12"/>
                      <a:pt x="13" y="6"/>
                    </a:cubicBezTo>
                    <a:cubicBezTo>
                      <a:pt x="13" y="3"/>
                      <a:pt x="16" y="0"/>
                      <a:pt x="19" y="0"/>
                    </a:cubicBezTo>
                    <a:cubicBezTo>
                      <a:pt x="22" y="0"/>
                      <a:pt x="24" y="2"/>
                      <a:pt x="24" y="5"/>
                    </a:cubicBezTo>
                    <a:cubicBezTo>
                      <a:pt x="25" y="12"/>
                      <a:pt x="24" y="21"/>
                      <a:pt x="23" y="31"/>
                    </a:cubicBezTo>
                    <a:cubicBezTo>
                      <a:pt x="19" y="74"/>
                      <a:pt x="12" y="145"/>
                      <a:pt x="70" y="208"/>
                    </a:cubicBezTo>
                    <a:cubicBezTo>
                      <a:pt x="119" y="164"/>
                      <a:pt x="157" y="78"/>
                      <a:pt x="158" y="77"/>
                    </a:cubicBezTo>
                    <a:cubicBezTo>
                      <a:pt x="159" y="75"/>
                      <a:pt x="162" y="73"/>
                      <a:pt x="165" y="75"/>
                    </a:cubicBezTo>
                    <a:cubicBezTo>
                      <a:pt x="168" y="76"/>
                      <a:pt x="169" y="79"/>
                      <a:pt x="168" y="82"/>
                    </a:cubicBezTo>
                    <a:cubicBezTo>
                      <a:pt x="166" y="86"/>
                      <a:pt x="126" y="175"/>
                      <a:pt x="73" y="219"/>
                    </a:cubicBezTo>
                    <a:cubicBezTo>
                      <a:pt x="72" y="220"/>
                      <a:pt x="71" y="221"/>
                      <a:pt x="69" y="221"/>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4" name="Freeform 176"/>
              <p:cNvSpPr>
                <a:spLocks/>
              </p:cNvSpPr>
              <p:nvPr/>
            </p:nvSpPr>
            <p:spPr bwMode="auto">
              <a:xfrm>
                <a:off x="6391275" y="4240213"/>
                <a:ext cx="665163" cy="368300"/>
              </a:xfrm>
              <a:custGeom>
                <a:avLst/>
                <a:gdLst>
                  <a:gd name="T0" fmla="*/ 173 w 181"/>
                  <a:gd name="T1" fmla="*/ 82 h 100"/>
                  <a:gd name="T2" fmla="*/ 171 w 181"/>
                  <a:gd name="T3" fmla="*/ 83 h 100"/>
                  <a:gd name="T4" fmla="*/ 132 w 181"/>
                  <a:gd name="T5" fmla="*/ 83 h 100"/>
                  <a:gd name="T6" fmla="*/ 9 w 181"/>
                  <a:gd name="T7" fmla="*/ 12 h 100"/>
                  <a:gd name="T8" fmla="*/ 1 w 181"/>
                  <a:gd name="T9" fmla="*/ 0 h 100"/>
                  <a:gd name="T10" fmla="*/ 0 w 181"/>
                  <a:gd name="T11" fmla="*/ 12 h 100"/>
                  <a:gd name="T12" fmla="*/ 9 w 181"/>
                  <a:gd name="T13" fmla="*/ 23 h 100"/>
                  <a:gd name="T14" fmla="*/ 132 w 181"/>
                  <a:gd name="T15" fmla="*/ 94 h 100"/>
                  <a:gd name="T16" fmla="*/ 171 w 181"/>
                  <a:gd name="T17" fmla="*/ 94 h 100"/>
                  <a:gd name="T18" fmla="*/ 173 w 181"/>
                  <a:gd name="T19" fmla="*/ 93 h 100"/>
                  <a:gd name="T20" fmla="*/ 181 w 181"/>
                  <a:gd name="T21" fmla="*/ 82 h 100"/>
                  <a:gd name="T22" fmla="*/ 181 w 181"/>
                  <a:gd name="T23" fmla="*/ 70 h 100"/>
                  <a:gd name="T24" fmla="*/ 173 w 181"/>
                  <a:gd name="T2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00">
                    <a:moveTo>
                      <a:pt x="173" y="82"/>
                    </a:moveTo>
                    <a:cubicBezTo>
                      <a:pt x="171" y="83"/>
                      <a:pt x="171" y="83"/>
                      <a:pt x="171" y="83"/>
                    </a:cubicBezTo>
                    <a:cubicBezTo>
                      <a:pt x="160" y="89"/>
                      <a:pt x="143" y="89"/>
                      <a:pt x="132" y="83"/>
                    </a:cubicBezTo>
                    <a:cubicBezTo>
                      <a:pt x="9" y="12"/>
                      <a:pt x="9" y="12"/>
                      <a:pt x="9" y="12"/>
                    </a:cubicBezTo>
                    <a:cubicBezTo>
                      <a:pt x="3" y="9"/>
                      <a:pt x="1" y="4"/>
                      <a:pt x="1" y="0"/>
                    </a:cubicBezTo>
                    <a:cubicBezTo>
                      <a:pt x="0" y="12"/>
                      <a:pt x="0" y="12"/>
                      <a:pt x="0" y="12"/>
                    </a:cubicBezTo>
                    <a:cubicBezTo>
                      <a:pt x="0" y="16"/>
                      <a:pt x="3" y="20"/>
                      <a:pt x="9" y="23"/>
                    </a:cubicBezTo>
                    <a:cubicBezTo>
                      <a:pt x="132" y="94"/>
                      <a:pt x="132" y="94"/>
                      <a:pt x="132" y="94"/>
                    </a:cubicBezTo>
                    <a:cubicBezTo>
                      <a:pt x="143" y="100"/>
                      <a:pt x="160" y="100"/>
                      <a:pt x="171" y="94"/>
                    </a:cubicBezTo>
                    <a:cubicBezTo>
                      <a:pt x="173" y="93"/>
                      <a:pt x="173" y="93"/>
                      <a:pt x="173" y="93"/>
                    </a:cubicBezTo>
                    <a:cubicBezTo>
                      <a:pt x="179" y="90"/>
                      <a:pt x="181" y="86"/>
                      <a:pt x="181" y="82"/>
                    </a:cubicBezTo>
                    <a:cubicBezTo>
                      <a:pt x="181" y="70"/>
                      <a:pt x="181" y="70"/>
                      <a:pt x="181" y="70"/>
                    </a:cubicBezTo>
                    <a:cubicBezTo>
                      <a:pt x="181" y="74"/>
                      <a:pt x="179" y="78"/>
                      <a:pt x="173" y="82"/>
                    </a:cubicBezTo>
                    <a:close/>
                  </a:path>
                </a:pathLst>
              </a:custGeom>
              <a:solidFill>
                <a:srgbClr val="D42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95" name="Freeform 177"/>
              <p:cNvSpPr>
                <a:spLocks/>
              </p:cNvSpPr>
              <p:nvPr/>
            </p:nvSpPr>
            <p:spPr bwMode="auto">
              <a:xfrm>
                <a:off x="6384925" y="4170363"/>
                <a:ext cx="682625" cy="396875"/>
              </a:xfrm>
              <a:custGeom>
                <a:avLst/>
                <a:gdLst>
                  <a:gd name="T0" fmla="*/ 52 w 186"/>
                  <a:gd name="T1" fmla="*/ 7 h 108"/>
                  <a:gd name="T2" fmla="*/ 13 w 186"/>
                  <a:gd name="T3" fmla="*/ 7 h 108"/>
                  <a:gd name="T4" fmla="*/ 11 w 186"/>
                  <a:gd name="T5" fmla="*/ 8 h 108"/>
                  <a:gd name="T6" fmla="*/ 11 w 186"/>
                  <a:gd name="T7" fmla="*/ 31 h 108"/>
                  <a:gd name="T8" fmla="*/ 134 w 186"/>
                  <a:gd name="T9" fmla="*/ 102 h 108"/>
                  <a:gd name="T10" fmla="*/ 173 w 186"/>
                  <a:gd name="T11" fmla="*/ 102 h 108"/>
                  <a:gd name="T12" fmla="*/ 175 w 186"/>
                  <a:gd name="T13" fmla="*/ 101 h 108"/>
                  <a:gd name="T14" fmla="*/ 175 w 186"/>
                  <a:gd name="T15" fmla="*/ 78 h 108"/>
                  <a:gd name="T16" fmla="*/ 52 w 186"/>
                  <a:gd name="T17"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08">
                    <a:moveTo>
                      <a:pt x="52" y="7"/>
                    </a:moveTo>
                    <a:cubicBezTo>
                      <a:pt x="41" y="0"/>
                      <a:pt x="24" y="0"/>
                      <a:pt x="13" y="7"/>
                    </a:cubicBezTo>
                    <a:cubicBezTo>
                      <a:pt x="11" y="8"/>
                      <a:pt x="11" y="8"/>
                      <a:pt x="11" y="8"/>
                    </a:cubicBezTo>
                    <a:cubicBezTo>
                      <a:pt x="0" y="14"/>
                      <a:pt x="0" y="25"/>
                      <a:pt x="11" y="31"/>
                    </a:cubicBezTo>
                    <a:cubicBezTo>
                      <a:pt x="134" y="102"/>
                      <a:pt x="134" y="102"/>
                      <a:pt x="134" y="102"/>
                    </a:cubicBezTo>
                    <a:cubicBezTo>
                      <a:pt x="145" y="108"/>
                      <a:pt x="162" y="108"/>
                      <a:pt x="173" y="102"/>
                    </a:cubicBezTo>
                    <a:cubicBezTo>
                      <a:pt x="175" y="101"/>
                      <a:pt x="175" y="101"/>
                      <a:pt x="175" y="101"/>
                    </a:cubicBezTo>
                    <a:cubicBezTo>
                      <a:pt x="186" y="94"/>
                      <a:pt x="186" y="84"/>
                      <a:pt x="175" y="78"/>
                    </a:cubicBezTo>
                    <a:lnTo>
                      <a:pt x="52" y="7"/>
                    </a:lnTo>
                    <a:close/>
                  </a:path>
                </a:pathLst>
              </a:custGeom>
              <a:solidFill>
                <a:srgbClr val="FF4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754" name="Group 753"/>
            <p:cNvGrpSpPr/>
            <p:nvPr/>
          </p:nvGrpSpPr>
          <p:grpSpPr>
            <a:xfrm>
              <a:off x="4300538" y="211138"/>
              <a:ext cx="2255837" cy="3000374"/>
              <a:chOff x="4300538" y="211138"/>
              <a:chExt cx="2255837" cy="3000374"/>
            </a:xfrm>
          </p:grpSpPr>
          <p:sp>
            <p:nvSpPr>
              <p:cNvPr id="755" name="Freeform 179"/>
              <p:cNvSpPr>
                <a:spLocks/>
              </p:cNvSpPr>
              <p:nvPr/>
            </p:nvSpPr>
            <p:spPr bwMode="auto">
              <a:xfrm>
                <a:off x="5597525" y="2792413"/>
                <a:ext cx="374650" cy="279400"/>
              </a:xfrm>
              <a:custGeom>
                <a:avLst/>
                <a:gdLst>
                  <a:gd name="T0" fmla="*/ 236 w 236"/>
                  <a:gd name="T1" fmla="*/ 0 h 176"/>
                  <a:gd name="T2" fmla="*/ 236 w 236"/>
                  <a:gd name="T3" fmla="*/ 39 h 176"/>
                  <a:gd name="T4" fmla="*/ 0 w 236"/>
                  <a:gd name="T5" fmla="*/ 176 h 176"/>
                  <a:gd name="T6" fmla="*/ 0 w 236"/>
                  <a:gd name="T7" fmla="*/ 136 h 176"/>
                  <a:gd name="T8" fmla="*/ 236 w 236"/>
                  <a:gd name="T9" fmla="*/ 0 h 176"/>
                </a:gdLst>
                <a:ahLst/>
                <a:cxnLst>
                  <a:cxn ang="0">
                    <a:pos x="T0" y="T1"/>
                  </a:cxn>
                  <a:cxn ang="0">
                    <a:pos x="T2" y="T3"/>
                  </a:cxn>
                  <a:cxn ang="0">
                    <a:pos x="T4" y="T5"/>
                  </a:cxn>
                  <a:cxn ang="0">
                    <a:pos x="T6" y="T7"/>
                  </a:cxn>
                  <a:cxn ang="0">
                    <a:pos x="T8" y="T9"/>
                  </a:cxn>
                </a:cxnLst>
                <a:rect l="0" t="0" r="r" b="b"/>
                <a:pathLst>
                  <a:path w="236" h="176">
                    <a:moveTo>
                      <a:pt x="236" y="0"/>
                    </a:moveTo>
                    <a:lnTo>
                      <a:pt x="236" y="39"/>
                    </a:lnTo>
                    <a:lnTo>
                      <a:pt x="0" y="176"/>
                    </a:lnTo>
                    <a:lnTo>
                      <a:pt x="0" y="136"/>
                    </a:lnTo>
                    <a:lnTo>
                      <a:pt x="23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56" name="Freeform 180"/>
              <p:cNvSpPr>
                <a:spLocks/>
              </p:cNvSpPr>
              <p:nvPr/>
            </p:nvSpPr>
            <p:spPr bwMode="auto">
              <a:xfrm>
                <a:off x="5322888" y="2586038"/>
                <a:ext cx="274638" cy="485775"/>
              </a:xfrm>
              <a:custGeom>
                <a:avLst/>
                <a:gdLst>
                  <a:gd name="T0" fmla="*/ 75 w 75"/>
                  <a:gd name="T1" fmla="*/ 132 h 132"/>
                  <a:gd name="T2" fmla="*/ 75 w 75"/>
                  <a:gd name="T3" fmla="*/ 115 h 132"/>
                  <a:gd name="T4" fmla="*/ 19 w 75"/>
                  <a:gd name="T5" fmla="*/ 83 h 132"/>
                  <a:gd name="T6" fmla="*/ 14 w 75"/>
                  <a:gd name="T7" fmla="*/ 74 h 132"/>
                  <a:gd name="T8" fmla="*/ 14 w 75"/>
                  <a:gd name="T9" fmla="*/ 9 h 132"/>
                  <a:gd name="T10" fmla="*/ 0 w 75"/>
                  <a:gd name="T11" fmla="*/ 0 h 132"/>
                  <a:gd name="T12" fmla="*/ 0 w 75"/>
                  <a:gd name="T13" fmla="*/ 82 h 132"/>
                  <a:gd name="T14" fmla="*/ 4 w 75"/>
                  <a:gd name="T15" fmla="*/ 91 h 132"/>
                  <a:gd name="T16" fmla="*/ 75 w 7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2">
                    <a:moveTo>
                      <a:pt x="75" y="132"/>
                    </a:moveTo>
                    <a:cubicBezTo>
                      <a:pt x="75" y="115"/>
                      <a:pt x="75" y="115"/>
                      <a:pt x="75" y="115"/>
                    </a:cubicBezTo>
                    <a:cubicBezTo>
                      <a:pt x="19" y="83"/>
                      <a:pt x="19" y="83"/>
                      <a:pt x="19" y="83"/>
                    </a:cubicBezTo>
                    <a:cubicBezTo>
                      <a:pt x="16" y="81"/>
                      <a:pt x="14" y="78"/>
                      <a:pt x="14" y="74"/>
                    </a:cubicBezTo>
                    <a:cubicBezTo>
                      <a:pt x="14" y="9"/>
                      <a:pt x="14" y="9"/>
                      <a:pt x="14" y="9"/>
                    </a:cubicBezTo>
                    <a:cubicBezTo>
                      <a:pt x="0" y="0"/>
                      <a:pt x="0" y="0"/>
                      <a:pt x="0" y="0"/>
                    </a:cubicBezTo>
                    <a:cubicBezTo>
                      <a:pt x="0" y="82"/>
                      <a:pt x="0" y="82"/>
                      <a:pt x="0" y="82"/>
                    </a:cubicBezTo>
                    <a:cubicBezTo>
                      <a:pt x="0" y="86"/>
                      <a:pt x="1" y="89"/>
                      <a:pt x="4" y="91"/>
                    </a:cubicBezTo>
                    <a:lnTo>
                      <a:pt x="75" y="132"/>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57" name="Freeform 181"/>
              <p:cNvSpPr>
                <a:spLocks/>
              </p:cNvSpPr>
              <p:nvPr/>
            </p:nvSpPr>
            <p:spPr bwMode="auto">
              <a:xfrm>
                <a:off x="5373688" y="2401888"/>
                <a:ext cx="598488" cy="606425"/>
              </a:xfrm>
              <a:custGeom>
                <a:avLst/>
                <a:gdLst>
                  <a:gd name="T0" fmla="*/ 0 w 163"/>
                  <a:gd name="T1" fmla="*/ 113 h 165"/>
                  <a:gd name="T2" fmla="*/ 0 w 163"/>
                  <a:gd name="T3" fmla="*/ 124 h 165"/>
                  <a:gd name="T4" fmla="*/ 5 w 163"/>
                  <a:gd name="T5" fmla="*/ 133 h 165"/>
                  <a:gd name="T6" fmla="*/ 61 w 163"/>
                  <a:gd name="T7" fmla="*/ 165 h 165"/>
                  <a:gd name="T8" fmla="*/ 163 w 163"/>
                  <a:gd name="T9" fmla="*/ 106 h 165"/>
                  <a:gd name="T10" fmla="*/ 108 w 163"/>
                  <a:gd name="T11" fmla="*/ 74 h 165"/>
                  <a:gd name="T12" fmla="*/ 103 w 163"/>
                  <a:gd name="T13" fmla="*/ 65 h 165"/>
                  <a:gd name="T14" fmla="*/ 103 w 163"/>
                  <a:gd name="T15" fmla="*/ 0 h 165"/>
                  <a:gd name="T16" fmla="*/ 0 w 163"/>
                  <a:gd name="T17" fmla="*/ 59 h 165"/>
                  <a:gd name="T18" fmla="*/ 0 w 163"/>
                  <a:gd name="T19" fmla="*/ 11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5">
                    <a:moveTo>
                      <a:pt x="0" y="113"/>
                    </a:moveTo>
                    <a:cubicBezTo>
                      <a:pt x="0" y="124"/>
                      <a:pt x="0" y="124"/>
                      <a:pt x="0" y="124"/>
                    </a:cubicBezTo>
                    <a:cubicBezTo>
                      <a:pt x="0" y="128"/>
                      <a:pt x="2" y="131"/>
                      <a:pt x="5" y="133"/>
                    </a:cubicBezTo>
                    <a:cubicBezTo>
                      <a:pt x="61" y="165"/>
                      <a:pt x="61" y="165"/>
                      <a:pt x="61" y="165"/>
                    </a:cubicBezTo>
                    <a:cubicBezTo>
                      <a:pt x="163" y="106"/>
                      <a:pt x="163" y="106"/>
                      <a:pt x="163" y="106"/>
                    </a:cubicBezTo>
                    <a:cubicBezTo>
                      <a:pt x="108" y="74"/>
                      <a:pt x="108" y="74"/>
                      <a:pt x="108" y="74"/>
                    </a:cubicBezTo>
                    <a:cubicBezTo>
                      <a:pt x="105" y="72"/>
                      <a:pt x="103" y="69"/>
                      <a:pt x="103" y="65"/>
                    </a:cubicBezTo>
                    <a:cubicBezTo>
                      <a:pt x="103" y="0"/>
                      <a:pt x="103" y="0"/>
                      <a:pt x="103" y="0"/>
                    </a:cubicBezTo>
                    <a:cubicBezTo>
                      <a:pt x="0" y="59"/>
                      <a:pt x="0" y="59"/>
                      <a:pt x="0" y="59"/>
                    </a:cubicBezTo>
                    <a:cubicBezTo>
                      <a:pt x="0" y="113"/>
                      <a:pt x="0" y="113"/>
                      <a:pt x="0" y="113"/>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58" name="Freeform 182"/>
              <p:cNvSpPr>
                <a:spLocks/>
              </p:cNvSpPr>
              <p:nvPr/>
            </p:nvSpPr>
            <p:spPr bwMode="auto">
              <a:xfrm>
                <a:off x="4305300" y="2965450"/>
                <a:ext cx="68263" cy="234950"/>
              </a:xfrm>
              <a:custGeom>
                <a:avLst/>
                <a:gdLst>
                  <a:gd name="T0" fmla="*/ 15 w 19"/>
                  <a:gd name="T1" fmla="*/ 56 h 64"/>
                  <a:gd name="T2" fmla="*/ 15 w 19"/>
                  <a:gd name="T3" fmla="*/ 9 h 64"/>
                  <a:gd name="T4" fmla="*/ 0 w 19"/>
                  <a:gd name="T5" fmla="*/ 0 h 64"/>
                  <a:gd name="T6" fmla="*/ 0 w 19"/>
                  <a:gd name="T7" fmla="*/ 47 h 64"/>
                  <a:gd name="T8" fmla="*/ 4 w 19"/>
                  <a:gd name="T9" fmla="*/ 55 h 64"/>
                  <a:gd name="T10" fmla="*/ 19 w 19"/>
                  <a:gd name="T11" fmla="*/ 64 h 64"/>
                  <a:gd name="T12" fmla="*/ 15 w 19"/>
                  <a:gd name="T13" fmla="*/ 56 h 64"/>
                </a:gdLst>
                <a:ahLst/>
                <a:cxnLst>
                  <a:cxn ang="0">
                    <a:pos x="T0" y="T1"/>
                  </a:cxn>
                  <a:cxn ang="0">
                    <a:pos x="T2" y="T3"/>
                  </a:cxn>
                  <a:cxn ang="0">
                    <a:pos x="T4" y="T5"/>
                  </a:cxn>
                  <a:cxn ang="0">
                    <a:pos x="T6" y="T7"/>
                  </a:cxn>
                  <a:cxn ang="0">
                    <a:pos x="T8" y="T9"/>
                  </a:cxn>
                  <a:cxn ang="0">
                    <a:pos x="T10" y="T11"/>
                  </a:cxn>
                  <a:cxn ang="0">
                    <a:pos x="T12" y="T13"/>
                  </a:cxn>
                </a:cxnLst>
                <a:rect l="0" t="0" r="r" b="b"/>
                <a:pathLst>
                  <a:path w="19" h="64">
                    <a:moveTo>
                      <a:pt x="15" y="56"/>
                    </a:moveTo>
                    <a:cubicBezTo>
                      <a:pt x="15" y="9"/>
                      <a:pt x="15" y="9"/>
                      <a:pt x="15" y="9"/>
                    </a:cubicBezTo>
                    <a:cubicBezTo>
                      <a:pt x="0" y="0"/>
                      <a:pt x="0" y="0"/>
                      <a:pt x="0" y="0"/>
                    </a:cubicBezTo>
                    <a:cubicBezTo>
                      <a:pt x="0" y="47"/>
                      <a:pt x="0" y="47"/>
                      <a:pt x="0" y="47"/>
                    </a:cubicBezTo>
                    <a:cubicBezTo>
                      <a:pt x="0" y="51"/>
                      <a:pt x="2" y="54"/>
                      <a:pt x="4" y="55"/>
                    </a:cubicBezTo>
                    <a:cubicBezTo>
                      <a:pt x="19" y="64"/>
                      <a:pt x="19" y="64"/>
                      <a:pt x="19" y="64"/>
                    </a:cubicBezTo>
                    <a:cubicBezTo>
                      <a:pt x="16" y="62"/>
                      <a:pt x="15" y="60"/>
                      <a:pt x="15" y="56"/>
                    </a:cubicBezTo>
                    <a:close/>
                  </a:path>
                </a:pathLst>
              </a:custGeom>
              <a:solidFill>
                <a:srgbClr val="A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59" name="Freeform 184"/>
              <p:cNvSpPr>
                <a:spLocks/>
              </p:cNvSpPr>
              <p:nvPr/>
            </p:nvSpPr>
            <p:spPr bwMode="auto">
              <a:xfrm>
                <a:off x="4359275" y="1730375"/>
                <a:ext cx="2197100" cy="1481137"/>
              </a:xfrm>
              <a:custGeom>
                <a:avLst/>
                <a:gdLst>
                  <a:gd name="T0" fmla="*/ 598 w 598"/>
                  <a:gd name="T1" fmla="*/ 0 h 403"/>
                  <a:gd name="T2" fmla="*/ 598 w 598"/>
                  <a:gd name="T3" fmla="*/ 47 h 403"/>
                  <a:gd name="T4" fmla="*/ 586 w 598"/>
                  <a:gd name="T5" fmla="*/ 68 h 403"/>
                  <a:gd name="T6" fmla="*/ 350 w 598"/>
                  <a:gd name="T7" fmla="*/ 204 h 403"/>
                  <a:gd name="T8" fmla="*/ 248 w 598"/>
                  <a:gd name="T9" fmla="*/ 263 h 403"/>
                  <a:gd name="T10" fmla="*/ 12 w 598"/>
                  <a:gd name="T11" fmla="*/ 399 h 403"/>
                  <a:gd name="T12" fmla="*/ 0 w 598"/>
                  <a:gd name="T13" fmla="*/ 392 h 403"/>
                  <a:gd name="T14" fmla="*/ 0 w 598"/>
                  <a:gd name="T15" fmla="*/ 345 h 403"/>
                  <a:gd name="T16" fmla="*/ 598 w 598"/>
                  <a:gd name="T17"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403">
                    <a:moveTo>
                      <a:pt x="598" y="0"/>
                    </a:moveTo>
                    <a:cubicBezTo>
                      <a:pt x="598" y="47"/>
                      <a:pt x="598" y="47"/>
                      <a:pt x="598" y="47"/>
                    </a:cubicBezTo>
                    <a:cubicBezTo>
                      <a:pt x="598" y="54"/>
                      <a:pt x="593" y="64"/>
                      <a:pt x="586" y="68"/>
                    </a:cubicBezTo>
                    <a:cubicBezTo>
                      <a:pt x="350" y="204"/>
                      <a:pt x="350" y="204"/>
                      <a:pt x="350" y="204"/>
                    </a:cubicBezTo>
                    <a:cubicBezTo>
                      <a:pt x="248" y="263"/>
                      <a:pt x="248" y="263"/>
                      <a:pt x="248" y="263"/>
                    </a:cubicBezTo>
                    <a:cubicBezTo>
                      <a:pt x="12" y="399"/>
                      <a:pt x="12" y="399"/>
                      <a:pt x="12" y="399"/>
                    </a:cubicBezTo>
                    <a:cubicBezTo>
                      <a:pt x="6" y="403"/>
                      <a:pt x="0" y="400"/>
                      <a:pt x="0" y="392"/>
                    </a:cubicBezTo>
                    <a:cubicBezTo>
                      <a:pt x="0" y="345"/>
                      <a:pt x="0" y="345"/>
                      <a:pt x="0" y="345"/>
                    </a:cubicBezTo>
                    <a:lnTo>
                      <a:pt x="598" y="0"/>
                    </a:lnTo>
                    <a:close/>
                  </a:path>
                </a:pathLst>
              </a:custGeom>
              <a:solidFill>
                <a:srgbClr val="E6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0" name="Freeform 186"/>
              <p:cNvSpPr>
                <a:spLocks/>
              </p:cNvSpPr>
              <p:nvPr/>
            </p:nvSpPr>
            <p:spPr bwMode="auto">
              <a:xfrm>
                <a:off x="4356100" y="236538"/>
                <a:ext cx="2200275" cy="2760662"/>
              </a:xfrm>
              <a:custGeom>
                <a:avLst/>
                <a:gdLst>
                  <a:gd name="T0" fmla="*/ 586 w 599"/>
                  <a:gd name="T1" fmla="*/ 3 h 751"/>
                  <a:gd name="T2" fmla="*/ 598 w 599"/>
                  <a:gd name="T3" fmla="*/ 10 h 751"/>
                  <a:gd name="T4" fmla="*/ 599 w 599"/>
                  <a:gd name="T5" fmla="*/ 406 h 751"/>
                  <a:gd name="T6" fmla="*/ 1 w 599"/>
                  <a:gd name="T7" fmla="*/ 751 h 751"/>
                  <a:gd name="T8" fmla="*/ 0 w 599"/>
                  <a:gd name="T9" fmla="*/ 356 h 751"/>
                  <a:gd name="T10" fmla="*/ 12 w 599"/>
                  <a:gd name="T11" fmla="*/ 335 h 751"/>
                  <a:gd name="T12" fmla="*/ 586 w 599"/>
                  <a:gd name="T13" fmla="*/ 3 h 751"/>
                </a:gdLst>
                <a:ahLst/>
                <a:cxnLst>
                  <a:cxn ang="0">
                    <a:pos x="T0" y="T1"/>
                  </a:cxn>
                  <a:cxn ang="0">
                    <a:pos x="T2" y="T3"/>
                  </a:cxn>
                  <a:cxn ang="0">
                    <a:pos x="T4" y="T5"/>
                  </a:cxn>
                  <a:cxn ang="0">
                    <a:pos x="T6" y="T7"/>
                  </a:cxn>
                  <a:cxn ang="0">
                    <a:pos x="T8" y="T9"/>
                  </a:cxn>
                  <a:cxn ang="0">
                    <a:pos x="T10" y="T11"/>
                  </a:cxn>
                  <a:cxn ang="0">
                    <a:pos x="T12" y="T13"/>
                  </a:cxn>
                </a:cxnLst>
                <a:rect l="0" t="0" r="r" b="b"/>
                <a:pathLst>
                  <a:path w="599" h="751">
                    <a:moveTo>
                      <a:pt x="586" y="3"/>
                    </a:moveTo>
                    <a:cubicBezTo>
                      <a:pt x="592" y="0"/>
                      <a:pt x="598" y="3"/>
                      <a:pt x="598" y="10"/>
                    </a:cubicBezTo>
                    <a:cubicBezTo>
                      <a:pt x="599" y="406"/>
                      <a:pt x="599" y="406"/>
                      <a:pt x="599" y="406"/>
                    </a:cubicBezTo>
                    <a:cubicBezTo>
                      <a:pt x="1" y="751"/>
                      <a:pt x="1" y="751"/>
                      <a:pt x="1" y="751"/>
                    </a:cubicBezTo>
                    <a:cubicBezTo>
                      <a:pt x="0" y="356"/>
                      <a:pt x="0" y="356"/>
                      <a:pt x="0" y="356"/>
                    </a:cubicBezTo>
                    <a:cubicBezTo>
                      <a:pt x="0" y="348"/>
                      <a:pt x="5" y="339"/>
                      <a:pt x="12" y="335"/>
                    </a:cubicBezTo>
                    <a:lnTo>
                      <a:pt x="586" y="3"/>
                    </a:lnTo>
                    <a:close/>
                  </a:path>
                </a:pathLst>
              </a:custGeom>
              <a:solidFill>
                <a:srgbClr val="EE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1" name="Freeform 187"/>
              <p:cNvSpPr>
                <a:spLocks/>
              </p:cNvSpPr>
              <p:nvPr/>
            </p:nvSpPr>
            <p:spPr bwMode="auto">
              <a:xfrm>
                <a:off x="4300538" y="211138"/>
                <a:ext cx="2238375" cy="2786062"/>
              </a:xfrm>
              <a:custGeom>
                <a:avLst/>
                <a:gdLst>
                  <a:gd name="T0" fmla="*/ 595 w 609"/>
                  <a:gd name="T1" fmla="*/ 1 h 758"/>
                  <a:gd name="T2" fmla="*/ 586 w 609"/>
                  <a:gd name="T3" fmla="*/ 2 h 758"/>
                  <a:gd name="T4" fmla="*/ 12 w 609"/>
                  <a:gd name="T5" fmla="*/ 333 h 758"/>
                  <a:gd name="T6" fmla="*/ 0 w 609"/>
                  <a:gd name="T7" fmla="*/ 354 h 758"/>
                  <a:gd name="T8" fmla="*/ 1 w 609"/>
                  <a:gd name="T9" fmla="*/ 749 h 758"/>
                  <a:gd name="T10" fmla="*/ 16 w 609"/>
                  <a:gd name="T11" fmla="*/ 758 h 758"/>
                  <a:gd name="T12" fmla="*/ 15 w 609"/>
                  <a:gd name="T13" fmla="*/ 363 h 758"/>
                  <a:gd name="T14" fmla="*/ 27 w 609"/>
                  <a:gd name="T15" fmla="*/ 342 h 758"/>
                  <a:gd name="T16" fmla="*/ 601 w 609"/>
                  <a:gd name="T17" fmla="*/ 10 h 758"/>
                  <a:gd name="T18" fmla="*/ 609 w 609"/>
                  <a:gd name="T19" fmla="*/ 10 h 758"/>
                  <a:gd name="T20" fmla="*/ 595 w 609"/>
                  <a:gd name="T21" fmla="*/ 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758">
                    <a:moveTo>
                      <a:pt x="595" y="1"/>
                    </a:moveTo>
                    <a:cubicBezTo>
                      <a:pt x="592" y="0"/>
                      <a:pt x="589" y="0"/>
                      <a:pt x="586" y="2"/>
                    </a:cubicBezTo>
                    <a:cubicBezTo>
                      <a:pt x="12" y="333"/>
                      <a:pt x="12" y="333"/>
                      <a:pt x="12" y="333"/>
                    </a:cubicBezTo>
                    <a:cubicBezTo>
                      <a:pt x="6" y="337"/>
                      <a:pt x="0" y="346"/>
                      <a:pt x="0" y="354"/>
                    </a:cubicBezTo>
                    <a:cubicBezTo>
                      <a:pt x="1" y="749"/>
                      <a:pt x="1" y="749"/>
                      <a:pt x="1" y="749"/>
                    </a:cubicBezTo>
                    <a:cubicBezTo>
                      <a:pt x="16" y="758"/>
                      <a:pt x="16" y="758"/>
                      <a:pt x="16" y="758"/>
                    </a:cubicBezTo>
                    <a:cubicBezTo>
                      <a:pt x="15" y="363"/>
                      <a:pt x="15" y="363"/>
                      <a:pt x="15" y="363"/>
                    </a:cubicBezTo>
                    <a:cubicBezTo>
                      <a:pt x="15" y="355"/>
                      <a:pt x="20" y="346"/>
                      <a:pt x="27" y="342"/>
                    </a:cubicBezTo>
                    <a:cubicBezTo>
                      <a:pt x="601" y="10"/>
                      <a:pt x="601" y="10"/>
                      <a:pt x="601" y="10"/>
                    </a:cubicBezTo>
                    <a:cubicBezTo>
                      <a:pt x="604" y="9"/>
                      <a:pt x="607" y="8"/>
                      <a:pt x="609" y="10"/>
                    </a:cubicBezTo>
                    <a:lnTo>
                      <a:pt x="595" y="1"/>
                    </a:lnTo>
                    <a:close/>
                  </a:path>
                </a:pathLst>
              </a:custGeom>
              <a:solidFill>
                <a:srgbClr val="B4C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62" name="Freeform 189"/>
              <p:cNvSpPr>
                <a:spLocks/>
              </p:cNvSpPr>
              <p:nvPr/>
            </p:nvSpPr>
            <p:spPr bwMode="auto">
              <a:xfrm>
                <a:off x="4448174" y="428625"/>
                <a:ext cx="2017711" cy="2381251"/>
              </a:xfrm>
              <a:custGeom>
                <a:avLst/>
                <a:gdLst>
                  <a:gd name="T0" fmla="*/ 520 w 549"/>
                  <a:gd name="T1" fmla="*/ 9 h 648"/>
                  <a:gd name="T2" fmla="*/ 548 w 549"/>
                  <a:gd name="T3" fmla="*/ 25 h 648"/>
                  <a:gd name="T4" fmla="*/ 549 w 549"/>
                  <a:gd name="T5" fmla="*/ 308 h 648"/>
                  <a:gd name="T6" fmla="*/ 521 w 549"/>
                  <a:gd name="T7" fmla="*/ 355 h 648"/>
                  <a:gd name="T8" fmla="*/ 29 w 549"/>
                  <a:gd name="T9" fmla="*/ 639 h 648"/>
                  <a:gd name="T10" fmla="*/ 1 w 549"/>
                  <a:gd name="T11" fmla="*/ 624 h 648"/>
                  <a:gd name="T12" fmla="*/ 0 w 549"/>
                  <a:gd name="T13" fmla="*/ 341 h 648"/>
                  <a:gd name="T14" fmla="*/ 28 w 549"/>
                  <a:gd name="T15" fmla="*/ 294 h 648"/>
                  <a:gd name="T16" fmla="*/ 520 w 549"/>
                  <a:gd name="T17" fmla="*/ 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648">
                    <a:moveTo>
                      <a:pt x="520" y="9"/>
                    </a:moveTo>
                    <a:cubicBezTo>
                      <a:pt x="535" y="0"/>
                      <a:pt x="548" y="8"/>
                      <a:pt x="548" y="25"/>
                    </a:cubicBezTo>
                    <a:cubicBezTo>
                      <a:pt x="549" y="308"/>
                      <a:pt x="549" y="308"/>
                      <a:pt x="549" y="308"/>
                    </a:cubicBezTo>
                    <a:cubicBezTo>
                      <a:pt x="549" y="325"/>
                      <a:pt x="536" y="346"/>
                      <a:pt x="521" y="355"/>
                    </a:cubicBezTo>
                    <a:cubicBezTo>
                      <a:pt x="29" y="639"/>
                      <a:pt x="29" y="639"/>
                      <a:pt x="29" y="639"/>
                    </a:cubicBezTo>
                    <a:cubicBezTo>
                      <a:pt x="13" y="648"/>
                      <a:pt x="1" y="641"/>
                      <a:pt x="1" y="624"/>
                    </a:cubicBezTo>
                    <a:cubicBezTo>
                      <a:pt x="0" y="341"/>
                      <a:pt x="0" y="341"/>
                      <a:pt x="0" y="341"/>
                    </a:cubicBezTo>
                    <a:cubicBezTo>
                      <a:pt x="0" y="324"/>
                      <a:pt x="12" y="302"/>
                      <a:pt x="28" y="294"/>
                    </a:cubicBezTo>
                    <a:lnTo>
                      <a:pt x="520" y="9"/>
                    </a:lnTo>
                    <a:close/>
                  </a:path>
                </a:pathLst>
              </a:custGeom>
              <a:solidFill>
                <a:srgbClr val="00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grpSp>
        <p:nvGrpSpPr>
          <p:cNvPr id="880" name="Group 879"/>
          <p:cNvGrpSpPr/>
          <p:nvPr/>
        </p:nvGrpSpPr>
        <p:grpSpPr>
          <a:xfrm>
            <a:off x="9126436" y="2344290"/>
            <a:ext cx="392231" cy="1019601"/>
            <a:chOff x="3648076" y="215900"/>
            <a:chExt cx="2489200" cy="6470651"/>
          </a:xfrm>
        </p:grpSpPr>
        <p:sp>
          <p:nvSpPr>
            <p:cNvPr id="881" name="Freeform 193"/>
            <p:cNvSpPr>
              <a:spLocks/>
            </p:cNvSpPr>
            <p:nvPr/>
          </p:nvSpPr>
          <p:spPr bwMode="auto">
            <a:xfrm>
              <a:off x="5235576" y="6154738"/>
              <a:ext cx="457200" cy="422275"/>
            </a:xfrm>
            <a:custGeom>
              <a:avLst/>
              <a:gdLst>
                <a:gd name="T0" fmla="*/ 111 w 113"/>
                <a:gd name="T1" fmla="*/ 97 h 105"/>
                <a:gd name="T2" fmla="*/ 113 w 113"/>
                <a:gd name="T3" fmla="*/ 75 h 105"/>
                <a:gd name="T4" fmla="*/ 105 w 113"/>
                <a:gd name="T5" fmla="*/ 46 h 105"/>
                <a:gd name="T6" fmla="*/ 64 w 113"/>
                <a:gd name="T7" fmla="*/ 17 h 105"/>
                <a:gd name="T8" fmla="*/ 25 w 113"/>
                <a:gd name="T9" fmla="*/ 2 h 105"/>
                <a:gd name="T10" fmla="*/ 12 w 113"/>
                <a:gd name="T11" fmla="*/ 2 h 105"/>
                <a:gd name="T12" fmla="*/ 6 w 113"/>
                <a:gd name="T13" fmla="*/ 10 h 105"/>
                <a:gd name="T14" fmla="*/ 4 w 113"/>
                <a:gd name="T15" fmla="*/ 53 h 105"/>
                <a:gd name="T16" fmla="*/ 20 w 113"/>
                <a:gd name="T17" fmla="*/ 90 h 105"/>
                <a:gd name="T18" fmla="*/ 69 w 113"/>
                <a:gd name="T19" fmla="*/ 105 h 105"/>
                <a:gd name="T20" fmla="*/ 111 w 113"/>
                <a:gd name="T21"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5">
                  <a:moveTo>
                    <a:pt x="111" y="97"/>
                  </a:moveTo>
                  <a:cubicBezTo>
                    <a:pt x="112" y="90"/>
                    <a:pt x="113" y="82"/>
                    <a:pt x="113" y="75"/>
                  </a:cubicBezTo>
                  <a:cubicBezTo>
                    <a:pt x="113" y="65"/>
                    <a:pt x="110" y="54"/>
                    <a:pt x="105" y="46"/>
                  </a:cubicBezTo>
                  <a:cubicBezTo>
                    <a:pt x="96" y="31"/>
                    <a:pt x="79" y="24"/>
                    <a:pt x="64" y="17"/>
                  </a:cubicBezTo>
                  <a:cubicBezTo>
                    <a:pt x="51" y="11"/>
                    <a:pt x="38" y="5"/>
                    <a:pt x="25" y="2"/>
                  </a:cubicBezTo>
                  <a:cubicBezTo>
                    <a:pt x="21" y="1"/>
                    <a:pt x="16" y="0"/>
                    <a:pt x="12" y="2"/>
                  </a:cubicBezTo>
                  <a:cubicBezTo>
                    <a:pt x="9" y="4"/>
                    <a:pt x="7" y="7"/>
                    <a:pt x="6" y="10"/>
                  </a:cubicBezTo>
                  <a:cubicBezTo>
                    <a:pt x="1" y="24"/>
                    <a:pt x="0" y="39"/>
                    <a:pt x="4" y="53"/>
                  </a:cubicBezTo>
                  <a:cubicBezTo>
                    <a:pt x="8" y="66"/>
                    <a:pt x="16" y="77"/>
                    <a:pt x="20" y="90"/>
                  </a:cubicBezTo>
                  <a:cubicBezTo>
                    <a:pt x="34" y="100"/>
                    <a:pt x="52" y="105"/>
                    <a:pt x="69" y="105"/>
                  </a:cubicBezTo>
                  <a:cubicBezTo>
                    <a:pt x="83" y="105"/>
                    <a:pt x="97" y="102"/>
                    <a:pt x="111" y="97"/>
                  </a:cubicBez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2" name="Freeform 194"/>
            <p:cNvSpPr>
              <a:spLocks/>
            </p:cNvSpPr>
            <p:nvPr/>
          </p:nvSpPr>
          <p:spPr bwMode="auto">
            <a:xfrm>
              <a:off x="5316538" y="6516688"/>
              <a:ext cx="368300" cy="169863"/>
            </a:xfrm>
            <a:custGeom>
              <a:avLst/>
              <a:gdLst>
                <a:gd name="T0" fmla="*/ 49 w 91"/>
                <a:gd name="T1" fmla="*/ 15 h 42"/>
                <a:gd name="T2" fmla="*/ 0 w 91"/>
                <a:gd name="T3" fmla="*/ 0 h 42"/>
                <a:gd name="T4" fmla="*/ 1 w 91"/>
                <a:gd name="T5" fmla="*/ 5 h 42"/>
                <a:gd name="T6" fmla="*/ 2 w 91"/>
                <a:gd name="T7" fmla="*/ 21 h 42"/>
                <a:gd name="T8" fmla="*/ 8 w 91"/>
                <a:gd name="T9" fmla="*/ 35 h 42"/>
                <a:gd name="T10" fmla="*/ 24 w 91"/>
                <a:gd name="T11" fmla="*/ 41 h 42"/>
                <a:gd name="T12" fmla="*/ 65 w 91"/>
                <a:gd name="T13" fmla="*/ 39 h 42"/>
                <a:gd name="T14" fmla="*/ 81 w 91"/>
                <a:gd name="T15" fmla="*/ 33 h 42"/>
                <a:gd name="T16" fmla="*/ 89 w 91"/>
                <a:gd name="T17" fmla="*/ 15 h 42"/>
                <a:gd name="T18" fmla="*/ 91 w 91"/>
                <a:gd name="T19" fmla="*/ 7 h 42"/>
                <a:gd name="T20" fmla="*/ 49 w 91"/>
                <a:gd name="T21"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42">
                  <a:moveTo>
                    <a:pt x="49" y="15"/>
                  </a:moveTo>
                  <a:cubicBezTo>
                    <a:pt x="32" y="15"/>
                    <a:pt x="14" y="10"/>
                    <a:pt x="0" y="0"/>
                  </a:cubicBezTo>
                  <a:cubicBezTo>
                    <a:pt x="0" y="2"/>
                    <a:pt x="0" y="3"/>
                    <a:pt x="1" y="5"/>
                  </a:cubicBezTo>
                  <a:cubicBezTo>
                    <a:pt x="1" y="10"/>
                    <a:pt x="1" y="16"/>
                    <a:pt x="2" y="21"/>
                  </a:cubicBezTo>
                  <a:cubicBezTo>
                    <a:pt x="3" y="26"/>
                    <a:pt x="5" y="31"/>
                    <a:pt x="8" y="35"/>
                  </a:cubicBezTo>
                  <a:cubicBezTo>
                    <a:pt x="13" y="39"/>
                    <a:pt x="19" y="40"/>
                    <a:pt x="24" y="41"/>
                  </a:cubicBezTo>
                  <a:cubicBezTo>
                    <a:pt x="38" y="42"/>
                    <a:pt x="52" y="42"/>
                    <a:pt x="65" y="39"/>
                  </a:cubicBezTo>
                  <a:cubicBezTo>
                    <a:pt x="71" y="38"/>
                    <a:pt x="77" y="37"/>
                    <a:pt x="81" y="33"/>
                  </a:cubicBezTo>
                  <a:cubicBezTo>
                    <a:pt x="86" y="29"/>
                    <a:pt x="88" y="22"/>
                    <a:pt x="89" y="15"/>
                  </a:cubicBezTo>
                  <a:cubicBezTo>
                    <a:pt x="90" y="13"/>
                    <a:pt x="90" y="10"/>
                    <a:pt x="91" y="7"/>
                  </a:cubicBezTo>
                  <a:cubicBezTo>
                    <a:pt x="77" y="12"/>
                    <a:pt x="63" y="15"/>
                    <a:pt x="49" y="15"/>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3" name="Freeform 195"/>
            <p:cNvSpPr>
              <a:spLocks/>
            </p:cNvSpPr>
            <p:nvPr/>
          </p:nvSpPr>
          <p:spPr bwMode="auto">
            <a:xfrm>
              <a:off x="3854451" y="5524500"/>
              <a:ext cx="1044575" cy="387350"/>
            </a:xfrm>
            <a:custGeom>
              <a:avLst/>
              <a:gdLst>
                <a:gd name="T0" fmla="*/ 157 w 258"/>
                <a:gd name="T1" fmla="*/ 68 h 96"/>
                <a:gd name="T2" fmla="*/ 109 w 258"/>
                <a:gd name="T3" fmla="*/ 65 h 96"/>
                <a:gd name="T4" fmla="*/ 66 w 258"/>
                <a:gd name="T5" fmla="*/ 60 h 96"/>
                <a:gd name="T6" fmla="*/ 28 w 258"/>
                <a:gd name="T7" fmla="*/ 41 h 96"/>
                <a:gd name="T8" fmla="*/ 9 w 258"/>
                <a:gd name="T9" fmla="*/ 0 h 96"/>
                <a:gd name="T10" fmla="*/ 2 w 258"/>
                <a:gd name="T11" fmla="*/ 11 h 96"/>
                <a:gd name="T12" fmla="*/ 6 w 258"/>
                <a:gd name="T13" fmla="*/ 37 h 96"/>
                <a:gd name="T14" fmla="*/ 36 w 258"/>
                <a:gd name="T15" fmla="*/ 71 h 96"/>
                <a:gd name="T16" fmla="*/ 79 w 258"/>
                <a:gd name="T17" fmla="*/ 81 h 96"/>
                <a:gd name="T18" fmla="*/ 124 w 258"/>
                <a:gd name="T19" fmla="*/ 82 h 96"/>
                <a:gd name="T20" fmla="*/ 233 w 258"/>
                <a:gd name="T21" fmla="*/ 90 h 96"/>
                <a:gd name="T22" fmla="*/ 253 w 258"/>
                <a:gd name="T23" fmla="*/ 81 h 96"/>
                <a:gd name="T24" fmla="*/ 257 w 258"/>
                <a:gd name="T25" fmla="*/ 56 h 96"/>
                <a:gd name="T26" fmla="*/ 257 w 258"/>
                <a:gd name="T27" fmla="*/ 52 h 96"/>
                <a:gd name="T28" fmla="*/ 223 w 258"/>
                <a:gd name="T29" fmla="*/ 65 h 96"/>
                <a:gd name="T30" fmla="*/ 157 w 258"/>
                <a:gd name="T31"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8" h="96">
                  <a:moveTo>
                    <a:pt x="157" y="68"/>
                  </a:moveTo>
                  <a:cubicBezTo>
                    <a:pt x="141" y="67"/>
                    <a:pt x="125" y="66"/>
                    <a:pt x="109" y="65"/>
                  </a:cubicBezTo>
                  <a:cubicBezTo>
                    <a:pt x="94" y="64"/>
                    <a:pt x="80" y="64"/>
                    <a:pt x="66" y="60"/>
                  </a:cubicBezTo>
                  <a:cubicBezTo>
                    <a:pt x="52" y="57"/>
                    <a:pt x="38" y="51"/>
                    <a:pt x="28" y="41"/>
                  </a:cubicBezTo>
                  <a:cubicBezTo>
                    <a:pt x="17" y="31"/>
                    <a:pt x="10" y="15"/>
                    <a:pt x="9" y="0"/>
                  </a:cubicBezTo>
                  <a:cubicBezTo>
                    <a:pt x="6" y="3"/>
                    <a:pt x="4" y="6"/>
                    <a:pt x="2" y="11"/>
                  </a:cubicBezTo>
                  <a:cubicBezTo>
                    <a:pt x="0" y="19"/>
                    <a:pt x="2" y="29"/>
                    <a:pt x="6" y="37"/>
                  </a:cubicBezTo>
                  <a:cubicBezTo>
                    <a:pt x="13" y="51"/>
                    <a:pt x="23" y="63"/>
                    <a:pt x="36" y="71"/>
                  </a:cubicBezTo>
                  <a:cubicBezTo>
                    <a:pt x="49" y="78"/>
                    <a:pt x="64" y="81"/>
                    <a:pt x="79" y="81"/>
                  </a:cubicBezTo>
                  <a:cubicBezTo>
                    <a:pt x="94" y="82"/>
                    <a:pt x="109" y="81"/>
                    <a:pt x="124" y="82"/>
                  </a:cubicBezTo>
                  <a:cubicBezTo>
                    <a:pt x="161" y="84"/>
                    <a:pt x="197" y="96"/>
                    <a:pt x="233" y="90"/>
                  </a:cubicBezTo>
                  <a:cubicBezTo>
                    <a:pt x="240" y="89"/>
                    <a:pt x="248" y="87"/>
                    <a:pt x="253" y="81"/>
                  </a:cubicBezTo>
                  <a:cubicBezTo>
                    <a:pt x="258" y="74"/>
                    <a:pt x="258" y="65"/>
                    <a:pt x="257" y="56"/>
                  </a:cubicBezTo>
                  <a:cubicBezTo>
                    <a:pt x="257" y="55"/>
                    <a:pt x="257" y="53"/>
                    <a:pt x="257" y="52"/>
                  </a:cubicBezTo>
                  <a:cubicBezTo>
                    <a:pt x="247" y="58"/>
                    <a:pt x="235" y="63"/>
                    <a:pt x="223" y="65"/>
                  </a:cubicBezTo>
                  <a:cubicBezTo>
                    <a:pt x="201" y="70"/>
                    <a:pt x="179" y="69"/>
                    <a:pt x="157" y="68"/>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4" name="Freeform 196"/>
            <p:cNvSpPr>
              <a:spLocks/>
            </p:cNvSpPr>
            <p:nvPr/>
          </p:nvSpPr>
          <p:spPr bwMode="auto">
            <a:xfrm>
              <a:off x="3890963" y="5435600"/>
              <a:ext cx="1004888" cy="371475"/>
            </a:xfrm>
            <a:custGeom>
              <a:avLst/>
              <a:gdLst>
                <a:gd name="T0" fmla="*/ 208 w 248"/>
                <a:gd name="T1" fmla="*/ 26 h 92"/>
                <a:gd name="T2" fmla="*/ 104 w 248"/>
                <a:gd name="T3" fmla="*/ 0 h 92"/>
                <a:gd name="T4" fmla="*/ 84 w 248"/>
                <a:gd name="T5" fmla="*/ 7 h 92"/>
                <a:gd name="T6" fmla="*/ 41 w 248"/>
                <a:gd name="T7" fmla="*/ 9 h 92"/>
                <a:gd name="T8" fmla="*/ 13 w 248"/>
                <a:gd name="T9" fmla="*/ 13 h 92"/>
                <a:gd name="T10" fmla="*/ 0 w 248"/>
                <a:gd name="T11" fmla="*/ 22 h 92"/>
                <a:gd name="T12" fmla="*/ 19 w 248"/>
                <a:gd name="T13" fmla="*/ 63 h 92"/>
                <a:gd name="T14" fmla="*/ 57 w 248"/>
                <a:gd name="T15" fmla="*/ 82 h 92"/>
                <a:gd name="T16" fmla="*/ 100 w 248"/>
                <a:gd name="T17" fmla="*/ 87 h 92"/>
                <a:gd name="T18" fmla="*/ 148 w 248"/>
                <a:gd name="T19" fmla="*/ 90 h 92"/>
                <a:gd name="T20" fmla="*/ 214 w 248"/>
                <a:gd name="T21" fmla="*/ 87 h 92"/>
                <a:gd name="T22" fmla="*/ 248 w 248"/>
                <a:gd name="T23" fmla="*/ 74 h 92"/>
                <a:gd name="T24" fmla="*/ 237 w 248"/>
                <a:gd name="T25" fmla="*/ 42 h 92"/>
                <a:gd name="T26" fmla="*/ 208 w 248"/>
                <a:gd name="T2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92">
                  <a:moveTo>
                    <a:pt x="208" y="26"/>
                  </a:moveTo>
                  <a:cubicBezTo>
                    <a:pt x="174" y="15"/>
                    <a:pt x="139" y="6"/>
                    <a:pt x="104" y="0"/>
                  </a:cubicBezTo>
                  <a:cubicBezTo>
                    <a:pt x="99" y="5"/>
                    <a:pt x="91" y="6"/>
                    <a:pt x="84" y="7"/>
                  </a:cubicBezTo>
                  <a:cubicBezTo>
                    <a:pt x="70" y="7"/>
                    <a:pt x="56" y="8"/>
                    <a:pt x="41" y="9"/>
                  </a:cubicBezTo>
                  <a:cubicBezTo>
                    <a:pt x="32" y="9"/>
                    <a:pt x="22" y="10"/>
                    <a:pt x="13" y="13"/>
                  </a:cubicBezTo>
                  <a:cubicBezTo>
                    <a:pt x="8" y="15"/>
                    <a:pt x="4" y="18"/>
                    <a:pt x="0" y="22"/>
                  </a:cubicBezTo>
                  <a:cubicBezTo>
                    <a:pt x="1" y="37"/>
                    <a:pt x="8" y="53"/>
                    <a:pt x="19" y="63"/>
                  </a:cubicBezTo>
                  <a:cubicBezTo>
                    <a:pt x="29" y="73"/>
                    <a:pt x="43" y="79"/>
                    <a:pt x="57" y="82"/>
                  </a:cubicBezTo>
                  <a:cubicBezTo>
                    <a:pt x="71" y="86"/>
                    <a:pt x="85" y="86"/>
                    <a:pt x="100" y="87"/>
                  </a:cubicBezTo>
                  <a:cubicBezTo>
                    <a:pt x="116" y="88"/>
                    <a:pt x="132" y="89"/>
                    <a:pt x="148" y="90"/>
                  </a:cubicBezTo>
                  <a:cubicBezTo>
                    <a:pt x="170" y="91"/>
                    <a:pt x="192" y="92"/>
                    <a:pt x="214" y="87"/>
                  </a:cubicBezTo>
                  <a:cubicBezTo>
                    <a:pt x="226" y="85"/>
                    <a:pt x="238" y="80"/>
                    <a:pt x="248" y="74"/>
                  </a:cubicBezTo>
                  <a:cubicBezTo>
                    <a:pt x="247" y="62"/>
                    <a:pt x="244" y="51"/>
                    <a:pt x="237" y="42"/>
                  </a:cubicBezTo>
                  <a:cubicBezTo>
                    <a:pt x="229" y="34"/>
                    <a:pt x="219" y="30"/>
                    <a:pt x="208" y="26"/>
                  </a:cubicBez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5" name="Freeform 197"/>
            <p:cNvSpPr>
              <a:spLocks/>
            </p:cNvSpPr>
            <p:nvPr/>
          </p:nvSpPr>
          <p:spPr bwMode="auto">
            <a:xfrm>
              <a:off x="4818063" y="3398838"/>
              <a:ext cx="1076325" cy="3109913"/>
            </a:xfrm>
            <a:custGeom>
              <a:avLst/>
              <a:gdLst>
                <a:gd name="T0" fmla="*/ 168 w 266"/>
                <a:gd name="T1" fmla="*/ 771 h 771"/>
                <a:gd name="T2" fmla="*/ 91 w 266"/>
                <a:gd name="T3" fmla="*/ 731 h 771"/>
                <a:gd name="T4" fmla="*/ 61 w 266"/>
                <a:gd name="T5" fmla="*/ 656 h 771"/>
                <a:gd name="T6" fmla="*/ 57 w 266"/>
                <a:gd name="T7" fmla="*/ 609 h 771"/>
                <a:gd name="T8" fmla="*/ 55 w 266"/>
                <a:gd name="T9" fmla="*/ 585 h 771"/>
                <a:gd name="T10" fmla="*/ 31 w 266"/>
                <a:gd name="T11" fmla="*/ 467 h 771"/>
                <a:gd name="T12" fmla="*/ 6 w 266"/>
                <a:gd name="T13" fmla="*/ 335 h 771"/>
                <a:gd name="T14" fmla="*/ 27 w 266"/>
                <a:gd name="T15" fmla="*/ 113 h 771"/>
                <a:gd name="T16" fmla="*/ 44 w 266"/>
                <a:gd name="T17" fmla="*/ 72 h 771"/>
                <a:gd name="T18" fmla="*/ 88 w 266"/>
                <a:gd name="T19" fmla="*/ 48 h 771"/>
                <a:gd name="T20" fmla="*/ 261 w 266"/>
                <a:gd name="T21" fmla="*/ 0 h 771"/>
                <a:gd name="T22" fmla="*/ 246 w 266"/>
                <a:gd name="T23" fmla="*/ 231 h 771"/>
                <a:gd name="T24" fmla="*/ 242 w 266"/>
                <a:gd name="T25" fmla="*/ 407 h 771"/>
                <a:gd name="T26" fmla="*/ 249 w 266"/>
                <a:gd name="T27" fmla="*/ 489 h 771"/>
                <a:gd name="T28" fmla="*/ 245 w 266"/>
                <a:gd name="T29" fmla="*/ 715 h 771"/>
                <a:gd name="T30" fmla="*/ 172 w 266"/>
                <a:gd name="T31" fmla="*/ 771 h 771"/>
                <a:gd name="T32" fmla="*/ 168 w 266"/>
                <a:gd name="T3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771">
                  <a:moveTo>
                    <a:pt x="168" y="771"/>
                  </a:moveTo>
                  <a:cubicBezTo>
                    <a:pt x="139" y="771"/>
                    <a:pt x="111" y="756"/>
                    <a:pt x="91" y="731"/>
                  </a:cubicBezTo>
                  <a:cubicBezTo>
                    <a:pt x="76" y="712"/>
                    <a:pt x="66" y="687"/>
                    <a:pt x="61" y="656"/>
                  </a:cubicBezTo>
                  <a:cubicBezTo>
                    <a:pt x="59" y="640"/>
                    <a:pt x="58" y="624"/>
                    <a:pt x="57" y="609"/>
                  </a:cubicBezTo>
                  <a:cubicBezTo>
                    <a:pt x="56" y="601"/>
                    <a:pt x="55" y="593"/>
                    <a:pt x="55" y="585"/>
                  </a:cubicBezTo>
                  <a:cubicBezTo>
                    <a:pt x="51" y="545"/>
                    <a:pt x="41" y="507"/>
                    <a:pt x="31" y="467"/>
                  </a:cubicBezTo>
                  <a:cubicBezTo>
                    <a:pt x="21" y="424"/>
                    <a:pt x="10" y="380"/>
                    <a:pt x="6" y="335"/>
                  </a:cubicBezTo>
                  <a:cubicBezTo>
                    <a:pt x="0" y="259"/>
                    <a:pt x="14" y="185"/>
                    <a:pt x="27" y="113"/>
                  </a:cubicBezTo>
                  <a:cubicBezTo>
                    <a:pt x="29" y="101"/>
                    <a:pt x="32" y="85"/>
                    <a:pt x="44" y="72"/>
                  </a:cubicBezTo>
                  <a:cubicBezTo>
                    <a:pt x="57" y="57"/>
                    <a:pt x="75" y="52"/>
                    <a:pt x="88" y="48"/>
                  </a:cubicBezTo>
                  <a:cubicBezTo>
                    <a:pt x="261" y="0"/>
                    <a:pt x="261" y="0"/>
                    <a:pt x="261" y="0"/>
                  </a:cubicBezTo>
                  <a:cubicBezTo>
                    <a:pt x="246" y="231"/>
                    <a:pt x="246" y="231"/>
                    <a:pt x="246" y="231"/>
                  </a:cubicBezTo>
                  <a:cubicBezTo>
                    <a:pt x="242" y="289"/>
                    <a:pt x="239" y="349"/>
                    <a:pt x="242" y="407"/>
                  </a:cubicBezTo>
                  <a:cubicBezTo>
                    <a:pt x="243" y="434"/>
                    <a:pt x="246" y="462"/>
                    <a:pt x="249" y="489"/>
                  </a:cubicBezTo>
                  <a:cubicBezTo>
                    <a:pt x="257" y="563"/>
                    <a:pt x="266" y="640"/>
                    <a:pt x="245" y="715"/>
                  </a:cubicBezTo>
                  <a:cubicBezTo>
                    <a:pt x="236" y="746"/>
                    <a:pt x="207" y="769"/>
                    <a:pt x="172" y="771"/>
                  </a:cubicBezTo>
                  <a:cubicBezTo>
                    <a:pt x="171" y="771"/>
                    <a:pt x="169" y="771"/>
                    <a:pt x="168" y="771"/>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6" name="Freeform 198"/>
            <p:cNvSpPr>
              <a:spLocks/>
            </p:cNvSpPr>
            <p:nvPr/>
          </p:nvSpPr>
          <p:spPr bwMode="auto">
            <a:xfrm>
              <a:off x="3648076" y="3294063"/>
              <a:ext cx="1744663" cy="2379663"/>
            </a:xfrm>
            <a:custGeom>
              <a:avLst/>
              <a:gdLst>
                <a:gd name="T0" fmla="*/ 220 w 431"/>
                <a:gd name="T1" fmla="*/ 590 h 590"/>
                <a:gd name="T2" fmla="*/ 169 w 431"/>
                <a:gd name="T3" fmla="*/ 582 h 590"/>
                <a:gd name="T4" fmla="*/ 110 w 431"/>
                <a:gd name="T5" fmla="*/ 529 h 590"/>
                <a:gd name="T6" fmla="*/ 76 w 431"/>
                <a:gd name="T7" fmla="*/ 453 h 590"/>
                <a:gd name="T8" fmla="*/ 21 w 431"/>
                <a:gd name="T9" fmla="*/ 306 h 590"/>
                <a:gd name="T10" fmla="*/ 0 w 431"/>
                <a:gd name="T11" fmla="*/ 219 h 590"/>
                <a:gd name="T12" fmla="*/ 43 w 431"/>
                <a:gd name="T13" fmla="*/ 109 h 590"/>
                <a:gd name="T14" fmla="*/ 128 w 431"/>
                <a:gd name="T15" fmla="*/ 32 h 590"/>
                <a:gd name="T16" fmla="*/ 183 w 431"/>
                <a:gd name="T17" fmla="*/ 1 h 590"/>
                <a:gd name="T18" fmla="*/ 200 w 431"/>
                <a:gd name="T19" fmla="*/ 0 h 590"/>
                <a:gd name="T20" fmla="*/ 228 w 431"/>
                <a:gd name="T21" fmla="*/ 2 h 590"/>
                <a:gd name="T22" fmla="*/ 379 w 431"/>
                <a:gd name="T23" fmla="*/ 31 h 590"/>
                <a:gd name="T24" fmla="*/ 422 w 431"/>
                <a:gd name="T25" fmla="*/ 56 h 590"/>
                <a:gd name="T26" fmla="*/ 426 w 431"/>
                <a:gd name="T27" fmla="*/ 101 h 590"/>
                <a:gd name="T28" fmla="*/ 359 w 431"/>
                <a:gd name="T29" fmla="*/ 204 h 590"/>
                <a:gd name="T30" fmla="*/ 245 w 431"/>
                <a:gd name="T31" fmla="*/ 247 h 590"/>
                <a:gd name="T32" fmla="*/ 227 w 431"/>
                <a:gd name="T33" fmla="*/ 249 h 590"/>
                <a:gd name="T34" fmla="*/ 211 w 431"/>
                <a:gd name="T35" fmla="*/ 254 h 590"/>
                <a:gd name="T36" fmla="*/ 221 w 431"/>
                <a:gd name="T37" fmla="*/ 268 h 590"/>
                <a:gd name="T38" fmla="*/ 226 w 431"/>
                <a:gd name="T39" fmla="*/ 275 h 590"/>
                <a:gd name="T40" fmla="*/ 306 w 431"/>
                <a:gd name="T41" fmla="*/ 522 h 590"/>
                <a:gd name="T42" fmla="*/ 294 w 431"/>
                <a:gd name="T43" fmla="*/ 571 h 590"/>
                <a:gd name="T44" fmla="*/ 242 w 431"/>
                <a:gd name="T45" fmla="*/ 590 h 590"/>
                <a:gd name="T46" fmla="*/ 220 w 431"/>
                <a:gd name="T47"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1" h="590">
                  <a:moveTo>
                    <a:pt x="220" y="590"/>
                  </a:moveTo>
                  <a:cubicBezTo>
                    <a:pt x="206" y="590"/>
                    <a:pt x="187" y="589"/>
                    <a:pt x="169" y="582"/>
                  </a:cubicBezTo>
                  <a:cubicBezTo>
                    <a:pt x="146" y="573"/>
                    <a:pt x="127" y="555"/>
                    <a:pt x="110" y="529"/>
                  </a:cubicBezTo>
                  <a:cubicBezTo>
                    <a:pt x="95" y="505"/>
                    <a:pt x="86" y="479"/>
                    <a:pt x="76" y="453"/>
                  </a:cubicBezTo>
                  <a:cubicBezTo>
                    <a:pt x="21" y="306"/>
                    <a:pt x="21" y="306"/>
                    <a:pt x="21" y="306"/>
                  </a:cubicBezTo>
                  <a:cubicBezTo>
                    <a:pt x="11" y="280"/>
                    <a:pt x="0" y="251"/>
                    <a:pt x="0" y="219"/>
                  </a:cubicBezTo>
                  <a:cubicBezTo>
                    <a:pt x="0" y="173"/>
                    <a:pt x="23" y="134"/>
                    <a:pt x="43" y="109"/>
                  </a:cubicBezTo>
                  <a:cubicBezTo>
                    <a:pt x="68" y="79"/>
                    <a:pt x="98" y="55"/>
                    <a:pt x="128" y="32"/>
                  </a:cubicBezTo>
                  <a:cubicBezTo>
                    <a:pt x="143" y="20"/>
                    <a:pt x="161" y="6"/>
                    <a:pt x="183" y="1"/>
                  </a:cubicBezTo>
                  <a:cubicBezTo>
                    <a:pt x="189" y="0"/>
                    <a:pt x="194" y="0"/>
                    <a:pt x="200" y="0"/>
                  </a:cubicBezTo>
                  <a:cubicBezTo>
                    <a:pt x="209" y="0"/>
                    <a:pt x="218" y="1"/>
                    <a:pt x="228" y="2"/>
                  </a:cubicBezTo>
                  <a:cubicBezTo>
                    <a:pt x="278" y="9"/>
                    <a:pt x="329" y="19"/>
                    <a:pt x="379" y="31"/>
                  </a:cubicBezTo>
                  <a:cubicBezTo>
                    <a:pt x="391" y="34"/>
                    <a:pt x="411" y="39"/>
                    <a:pt x="422" y="56"/>
                  </a:cubicBezTo>
                  <a:cubicBezTo>
                    <a:pt x="429" y="68"/>
                    <a:pt x="431" y="83"/>
                    <a:pt x="426" y="101"/>
                  </a:cubicBezTo>
                  <a:cubicBezTo>
                    <a:pt x="417" y="141"/>
                    <a:pt x="393" y="178"/>
                    <a:pt x="359" y="204"/>
                  </a:cubicBezTo>
                  <a:cubicBezTo>
                    <a:pt x="327" y="228"/>
                    <a:pt x="288" y="243"/>
                    <a:pt x="245" y="247"/>
                  </a:cubicBezTo>
                  <a:cubicBezTo>
                    <a:pt x="237" y="247"/>
                    <a:pt x="231" y="248"/>
                    <a:pt x="227" y="249"/>
                  </a:cubicBezTo>
                  <a:cubicBezTo>
                    <a:pt x="211" y="254"/>
                    <a:pt x="211" y="254"/>
                    <a:pt x="211" y="254"/>
                  </a:cubicBezTo>
                  <a:cubicBezTo>
                    <a:pt x="221" y="268"/>
                    <a:pt x="221" y="268"/>
                    <a:pt x="221" y="268"/>
                  </a:cubicBezTo>
                  <a:cubicBezTo>
                    <a:pt x="222" y="270"/>
                    <a:pt x="225" y="274"/>
                    <a:pt x="226" y="275"/>
                  </a:cubicBezTo>
                  <a:cubicBezTo>
                    <a:pt x="273" y="349"/>
                    <a:pt x="300" y="434"/>
                    <a:pt x="306" y="522"/>
                  </a:cubicBezTo>
                  <a:cubicBezTo>
                    <a:pt x="307" y="539"/>
                    <a:pt x="306" y="557"/>
                    <a:pt x="294" y="571"/>
                  </a:cubicBezTo>
                  <a:cubicBezTo>
                    <a:pt x="280" y="588"/>
                    <a:pt x="256" y="589"/>
                    <a:pt x="242" y="590"/>
                  </a:cubicBezTo>
                  <a:cubicBezTo>
                    <a:pt x="234" y="590"/>
                    <a:pt x="227" y="590"/>
                    <a:pt x="220" y="590"/>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7" name="Freeform 199"/>
            <p:cNvSpPr>
              <a:spLocks/>
            </p:cNvSpPr>
            <p:nvPr/>
          </p:nvSpPr>
          <p:spPr bwMode="auto">
            <a:xfrm>
              <a:off x="3648076" y="3668713"/>
              <a:ext cx="908050" cy="682625"/>
            </a:xfrm>
            <a:custGeom>
              <a:avLst/>
              <a:gdLst>
                <a:gd name="T0" fmla="*/ 58 w 224"/>
                <a:gd name="T1" fmla="*/ 0 h 169"/>
                <a:gd name="T2" fmla="*/ 43 w 224"/>
                <a:gd name="T3" fmla="*/ 16 h 169"/>
                <a:gd name="T4" fmla="*/ 0 w 224"/>
                <a:gd name="T5" fmla="*/ 126 h 169"/>
                <a:gd name="T6" fmla="*/ 5 w 224"/>
                <a:gd name="T7" fmla="*/ 163 h 169"/>
                <a:gd name="T8" fmla="*/ 215 w 224"/>
                <a:gd name="T9" fmla="*/ 167 h 169"/>
                <a:gd name="T10" fmla="*/ 211 w 224"/>
                <a:gd name="T11" fmla="*/ 161 h 169"/>
                <a:gd name="T12" fmla="*/ 224 w 224"/>
                <a:gd name="T13" fmla="*/ 157 h 169"/>
                <a:gd name="T14" fmla="*/ 58 w 224"/>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69">
                  <a:moveTo>
                    <a:pt x="58" y="0"/>
                  </a:moveTo>
                  <a:cubicBezTo>
                    <a:pt x="53" y="5"/>
                    <a:pt x="48" y="10"/>
                    <a:pt x="43" y="16"/>
                  </a:cubicBezTo>
                  <a:cubicBezTo>
                    <a:pt x="23" y="41"/>
                    <a:pt x="0" y="80"/>
                    <a:pt x="0" y="126"/>
                  </a:cubicBezTo>
                  <a:cubicBezTo>
                    <a:pt x="0" y="139"/>
                    <a:pt x="2" y="151"/>
                    <a:pt x="5" y="163"/>
                  </a:cubicBezTo>
                  <a:cubicBezTo>
                    <a:pt x="75" y="168"/>
                    <a:pt x="145" y="169"/>
                    <a:pt x="215" y="167"/>
                  </a:cubicBezTo>
                  <a:cubicBezTo>
                    <a:pt x="211" y="161"/>
                    <a:pt x="211" y="161"/>
                    <a:pt x="211" y="161"/>
                  </a:cubicBezTo>
                  <a:cubicBezTo>
                    <a:pt x="224" y="157"/>
                    <a:pt x="224" y="157"/>
                    <a:pt x="224" y="157"/>
                  </a:cubicBezTo>
                  <a:cubicBezTo>
                    <a:pt x="161" y="115"/>
                    <a:pt x="108" y="58"/>
                    <a:pt x="58" y="0"/>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8" name="Freeform 200"/>
            <p:cNvSpPr>
              <a:spLocks/>
            </p:cNvSpPr>
            <p:nvPr/>
          </p:nvSpPr>
          <p:spPr bwMode="auto">
            <a:xfrm>
              <a:off x="3668713" y="4325938"/>
              <a:ext cx="1222375" cy="1347788"/>
            </a:xfrm>
            <a:custGeom>
              <a:avLst/>
              <a:gdLst>
                <a:gd name="T0" fmla="*/ 0 w 302"/>
                <a:gd name="T1" fmla="*/ 0 h 334"/>
                <a:gd name="T2" fmla="*/ 16 w 302"/>
                <a:gd name="T3" fmla="*/ 50 h 334"/>
                <a:gd name="T4" fmla="*/ 71 w 302"/>
                <a:gd name="T5" fmla="*/ 197 h 334"/>
                <a:gd name="T6" fmla="*/ 105 w 302"/>
                <a:gd name="T7" fmla="*/ 273 h 334"/>
                <a:gd name="T8" fmla="*/ 164 w 302"/>
                <a:gd name="T9" fmla="*/ 326 h 334"/>
                <a:gd name="T10" fmla="*/ 215 w 302"/>
                <a:gd name="T11" fmla="*/ 334 h 334"/>
                <a:gd name="T12" fmla="*/ 237 w 302"/>
                <a:gd name="T13" fmla="*/ 334 h 334"/>
                <a:gd name="T14" fmla="*/ 289 w 302"/>
                <a:gd name="T15" fmla="*/ 315 h 334"/>
                <a:gd name="T16" fmla="*/ 301 w 302"/>
                <a:gd name="T17" fmla="*/ 266 h 334"/>
                <a:gd name="T18" fmla="*/ 221 w 302"/>
                <a:gd name="T19" fmla="*/ 19 h 334"/>
                <a:gd name="T20" fmla="*/ 216 w 302"/>
                <a:gd name="T21" fmla="*/ 12 h 334"/>
                <a:gd name="T22" fmla="*/ 210 w 302"/>
                <a:gd name="T23" fmla="*/ 4 h 334"/>
                <a:gd name="T24" fmla="*/ 0 w 302"/>
                <a:gd name="T2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2" h="334">
                  <a:moveTo>
                    <a:pt x="0" y="0"/>
                  </a:moveTo>
                  <a:cubicBezTo>
                    <a:pt x="4" y="18"/>
                    <a:pt x="10" y="35"/>
                    <a:pt x="16" y="50"/>
                  </a:cubicBezTo>
                  <a:cubicBezTo>
                    <a:pt x="71" y="197"/>
                    <a:pt x="71" y="197"/>
                    <a:pt x="71" y="197"/>
                  </a:cubicBezTo>
                  <a:cubicBezTo>
                    <a:pt x="81" y="223"/>
                    <a:pt x="90" y="249"/>
                    <a:pt x="105" y="273"/>
                  </a:cubicBezTo>
                  <a:cubicBezTo>
                    <a:pt x="122" y="299"/>
                    <a:pt x="141" y="317"/>
                    <a:pt x="164" y="326"/>
                  </a:cubicBezTo>
                  <a:cubicBezTo>
                    <a:pt x="182" y="333"/>
                    <a:pt x="201" y="334"/>
                    <a:pt x="215" y="334"/>
                  </a:cubicBezTo>
                  <a:cubicBezTo>
                    <a:pt x="222" y="334"/>
                    <a:pt x="229" y="334"/>
                    <a:pt x="237" y="334"/>
                  </a:cubicBezTo>
                  <a:cubicBezTo>
                    <a:pt x="251" y="333"/>
                    <a:pt x="275" y="332"/>
                    <a:pt x="289" y="315"/>
                  </a:cubicBezTo>
                  <a:cubicBezTo>
                    <a:pt x="301" y="301"/>
                    <a:pt x="302" y="283"/>
                    <a:pt x="301" y="266"/>
                  </a:cubicBezTo>
                  <a:cubicBezTo>
                    <a:pt x="295" y="178"/>
                    <a:pt x="268" y="93"/>
                    <a:pt x="221" y="19"/>
                  </a:cubicBezTo>
                  <a:cubicBezTo>
                    <a:pt x="220" y="18"/>
                    <a:pt x="217" y="14"/>
                    <a:pt x="216" y="12"/>
                  </a:cubicBezTo>
                  <a:cubicBezTo>
                    <a:pt x="210" y="4"/>
                    <a:pt x="210" y="4"/>
                    <a:pt x="210" y="4"/>
                  </a:cubicBezTo>
                  <a:cubicBezTo>
                    <a:pt x="140" y="6"/>
                    <a:pt x="70" y="5"/>
                    <a:pt x="0" y="0"/>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9" name="Freeform 201"/>
            <p:cNvSpPr>
              <a:spLocks/>
            </p:cNvSpPr>
            <p:nvPr/>
          </p:nvSpPr>
          <p:spPr bwMode="auto">
            <a:xfrm>
              <a:off x="3749676" y="3938588"/>
              <a:ext cx="566738" cy="831850"/>
            </a:xfrm>
            <a:custGeom>
              <a:avLst/>
              <a:gdLst>
                <a:gd name="T0" fmla="*/ 27 w 140"/>
                <a:gd name="T1" fmla="*/ 0 h 206"/>
                <a:gd name="T2" fmla="*/ 24 w 140"/>
                <a:gd name="T3" fmla="*/ 30 h 206"/>
                <a:gd name="T4" fmla="*/ 12 w 140"/>
                <a:gd name="T5" fmla="*/ 57 h 206"/>
                <a:gd name="T6" fmla="*/ 19 w 140"/>
                <a:gd name="T7" fmla="*/ 153 h 206"/>
                <a:gd name="T8" fmla="*/ 100 w 140"/>
                <a:gd name="T9" fmla="*/ 205 h 206"/>
                <a:gd name="T10" fmla="*/ 113 w 140"/>
                <a:gd name="T11" fmla="*/ 203 h 206"/>
                <a:gd name="T12" fmla="*/ 111 w 140"/>
                <a:gd name="T13" fmla="*/ 192 h 206"/>
                <a:gd name="T14" fmla="*/ 130 w 140"/>
                <a:gd name="T15" fmla="*/ 188 h 206"/>
                <a:gd name="T16" fmla="*/ 138 w 140"/>
                <a:gd name="T17" fmla="*/ 172 h 206"/>
                <a:gd name="T18" fmla="*/ 119 w 140"/>
                <a:gd name="T19" fmla="*/ 159 h 206"/>
                <a:gd name="T20" fmla="*/ 127 w 140"/>
                <a:gd name="T21" fmla="*/ 136 h 206"/>
                <a:gd name="T22" fmla="*/ 103 w 140"/>
                <a:gd name="T23" fmla="*/ 133 h 206"/>
                <a:gd name="T24" fmla="*/ 92 w 140"/>
                <a:gd name="T25" fmla="*/ 10 h 206"/>
                <a:gd name="T26" fmla="*/ 27 w 140"/>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206">
                  <a:moveTo>
                    <a:pt x="27" y="0"/>
                  </a:moveTo>
                  <a:cubicBezTo>
                    <a:pt x="30" y="10"/>
                    <a:pt x="28" y="20"/>
                    <a:pt x="24" y="30"/>
                  </a:cubicBezTo>
                  <a:cubicBezTo>
                    <a:pt x="21" y="39"/>
                    <a:pt x="16" y="48"/>
                    <a:pt x="12" y="57"/>
                  </a:cubicBezTo>
                  <a:cubicBezTo>
                    <a:pt x="0" y="88"/>
                    <a:pt x="3" y="124"/>
                    <a:pt x="19" y="153"/>
                  </a:cubicBezTo>
                  <a:cubicBezTo>
                    <a:pt x="36" y="181"/>
                    <a:pt x="67" y="201"/>
                    <a:pt x="100" y="205"/>
                  </a:cubicBezTo>
                  <a:cubicBezTo>
                    <a:pt x="104" y="206"/>
                    <a:pt x="109" y="206"/>
                    <a:pt x="113" y="203"/>
                  </a:cubicBezTo>
                  <a:cubicBezTo>
                    <a:pt x="116" y="200"/>
                    <a:pt x="116" y="193"/>
                    <a:pt x="111" y="192"/>
                  </a:cubicBezTo>
                  <a:cubicBezTo>
                    <a:pt x="118" y="192"/>
                    <a:pt x="124" y="191"/>
                    <a:pt x="130" y="188"/>
                  </a:cubicBezTo>
                  <a:cubicBezTo>
                    <a:pt x="135" y="185"/>
                    <a:pt x="140" y="178"/>
                    <a:pt x="138" y="172"/>
                  </a:cubicBezTo>
                  <a:cubicBezTo>
                    <a:pt x="136" y="164"/>
                    <a:pt x="127" y="161"/>
                    <a:pt x="119" y="159"/>
                  </a:cubicBezTo>
                  <a:cubicBezTo>
                    <a:pt x="128" y="156"/>
                    <a:pt x="132" y="144"/>
                    <a:pt x="127" y="136"/>
                  </a:cubicBezTo>
                  <a:cubicBezTo>
                    <a:pt x="122" y="128"/>
                    <a:pt x="109" y="127"/>
                    <a:pt x="103" y="133"/>
                  </a:cubicBezTo>
                  <a:cubicBezTo>
                    <a:pt x="99" y="92"/>
                    <a:pt x="96" y="51"/>
                    <a:pt x="92" y="10"/>
                  </a:cubicBezTo>
                  <a:cubicBezTo>
                    <a:pt x="71" y="5"/>
                    <a:pt x="49" y="2"/>
                    <a:pt x="27" y="0"/>
                  </a:cubicBez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0" name="Freeform 202"/>
            <p:cNvSpPr>
              <a:spLocks/>
            </p:cNvSpPr>
            <p:nvPr/>
          </p:nvSpPr>
          <p:spPr bwMode="auto">
            <a:xfrm>
              <a:off x="3773491" y="1301751"/>
              <a:ext cx="2065340" cy="2827340"/>
            </a:xfrm>
            <a:custGeom>
              <a:avLst/>
              <a:gdLst>
                <a:gd name="T0" fmla="*/ 497 w 510"/>
                <a:gd name="T1" fmla="*/ 489 h 701"/>
                <a:gd name="T2" fmla="*/ 472 w 510"/>
                <a:gd name="T3" fmla="*/ 198 h 701"/>
                <a:gd name="T4" fmla="*/ 480 w 510"/>
                <a:gd name="T5" fmla="*/ 97 h 701"/>
                <a:gd name="T6" fmla="*/ 369 w 510"/>
                <a:gd name="T7" fmla="*/ 8 h 701"/>
                <a:gd name="T8" fmla="*/ 221 w 510"/>
                <a:gd name="T9" fmla="*/ 32 h 701"/>
                <a:gd name="T10" fmla="*/ 177 w 510"/>
                <a:gd name="T11" fmla="*/ 51 h 701"/>
                <a:gd name="T12" fmla="*/ 175 w 510"/>
                <a:gd name="T13" fmla="*/ 51 h 701"/>
                <a:gd name="T14" fmla="*/ 172 w 510"/>
                <a:gd name="T15" fmla="*/ 52 h 701"/>
                <a:gd name="T16" fmla="*/ 75 w 510"/>
                <a:gd name="T17" fmla="*/ 106 h 701"/>
                <a:gd name="T18" fmla="*/ 4 w 510"/>
                <a:gd name="T19" fmla="*/ 162 h 701"/>
                <a:gd name="T20" fmla="*/ 4 w 510"/>
                <a:gd name="T21" fmla="*/ 223 h 701"/>
                <a:gd name="T22" fmla="*/ 6 w 510"/>
                <a:gd name="T23" fmla="*/ 298 h 701"/>
                <a:gd name="T24" fmla="*/ 12 w 510"/>
                <a:gd name="T25" fmla="*/ 494 h 701"/>
                <a:gd name="T26" fmla="*/ 4 w 510"/>
                <a:gd name="T27" fmla="*/ 675 h 701"/>
                <a:gd name="T28" fmla="*/ 102 w 510"/>
                <a:gd name="T29" fmla="*/ 697 h 701"/>
                <a:gd name="T30" fmla="*/ 134 w 510"/>
                <a:gd name="T31" fmla="*/ 608 h 701"/>
                <a:gd name="T32" fmla="*/ 147 w 510"/>
                <a:gd name="T33" fmla="*/ 550 h 701"/>
                <a:gd name="T34" fmla="*/ 219 w 510"/>
                <a:gd name="T35" fmla="*/ 612 h 701"/>
                <a:gd name="T36" fmla="*/ 355 w 510"/>
                <a:gd name="T37" fmla="*/ 612 h 701"/>
                <a:gd name="T38" fmla="*/ 455 w 510"/>
                <a:gd name="T39" fmla="*/ 583 h 701"/>
                <a:gd name="T40" fmla="*/ 496 w 510"/>
                <a:gd name="T41" fmla="*/ 558 h 701"/>
                <a:gd name="T42" fmla="*/ 497 w 510"/>
                <a:gd name="T43" fmla="*/ 489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0" h="701">
                  <a:moveTo>
                    <a:pt x="497" y="489"/>
                  </a:moveTo>
                  <a:cubicBezTo>
                    <a:pt x="471" y="394"/>
                    <a:pt x="456" y="295"/>
                    <a:pt x="472" y="198"/>
                  </a:cubicBezTo>
                  <a:cubicBezTo>
                    <a:pt x="478" y="165"/>
                    <a:pt x="488" y="130"/>
                    <a:pt x="480" y="97"/>
                  </a:cubicBezTo>
                  <a:cubicBezTo>
                    <a:pt x="468" y="48"/>
                    <a:pt x="419" y="15"/>
                    <a:pt x="369" y="8"/>
                  </a:cubicBezTo>
                  <a:cubicBezTo>
                    <a:pt x="319" y="0"/>
                    <a:pt x="269" y="14"/>
                    <a:pt x="221" y="32"/>
                  </a:cubicBezTo>
                  <a:cubicBezTo>
                    <a:pt x="206" y="37"/>
                    <a:pt x="192" y="44"/>
                    <a:pt x="177" y="51"/>
                  </a:cubicBezTo>
                  <a:cubicBezTo>
                    <a:pt x="176" y="51"/>
                    <a:pt x="175" y="51"/>
                    <a:pt x="175" y="51"/>
                  </a:cubicBezTo>
                  <a:cubicBezTo>
                    <a:pt x="174" y="52"/>
                    <a:pt x="173" y="52"/>
                    <a:pt x="172" y="52"/>
                  </a:cubicBezTo>
                  <a:cubicBezTo>
                    <a:pt x="137" y="65"/>
                    <a:pt x="102" y="81"/>
                    <a:pt x="75" y="106"/>
                  </a:cubicBezTo>
                  <a:cubicBezTo>
                    <a:pt x="54" y="125"/>
                    <a:pt x="10" y="134"/>
                    <a:pt x="4" y="162"/>
                  </a:cubicBezTo>
                  <a:cubicBezTo>
                    <a:pt x="0" y="182"/>
                    <a:pt x="1" y="202"/>
                    <a:pt x="4" y="223"/>
                  </a:cubicBezTo>
                  <a:cubicBezTo>
                    <a:pt x="2" y="248"/>
                    <a:pt x="4" y="273"/>
                    <a:pt x="6" y="298"/>
                  </a:cubicBezTo>
                  <a:cubicBezTo>
                    <a:pt x="11" y="363"/>
                    <a:pt x="13" y="429"/>
                    <a:pt x="12" y="494"/>
                  </a:cubicBezTo>
                  <a:cubicBezTo>
                    <a:pt x="11" y="554"/>
                    <a:pt x="11" y="615"/>
                    <a:pt x="4" y="675"/>
                  </a:cubicBezTo>
                  <a:cubicBezTo>
                    <a:pt x="27" y="683"/>
                    <a:pt x="79" y="701"/>
                    <a:pt x="102" y="697"/>
                  </a:cubicBezTo>
                  <a:cubicBezTo>
                    <a:pt x="115" y="668"/>
                    <a:pt x="125" y="638"/>
                    <a:pt x="134" y="608"/>
                  </a:cubicBezTo>
                  <a:cubicBezTo>
                    <a:pt x="139" y="589"/>
                    <a:pt x="143" y="569"/>
                    <a:pt x="147" y="550"/>
                  </a:cubicBezTo>
                  <a:cubicBezTo>
                    <a:pt x="165" y="577"/>
                    <a:pt x="189" y="600"/>
                    <a:pt x="219" y="612"/>
                  </a:cubicBezTo>
                  <a:cubicBezTo>
                    <a:pt x="262" y="629"/>
                    <a:pt x="310" y="622"/>
                    <a:pt x="355" y="612"/>
                  </a:cubicBezTo>
                  <a:cubicBezTo>
                    <a:pt x="389" y="604"/>
                    <a:pt x="423" y="595"/>
                    <a:pt x="455" y="583"/>
                  </a:cubicBezTo>
                  <a:cubicBezTo>
                    <a:pt x="471" y="578"/>
                    <a:pt x="487" y="572"/>
                    <a:pt x="496" y="558"/>
                  </a:cubicBezTo>
                  <a:cubicBezTo>
                    <a:pt x="510" y="539"/>
                    <a:pt x="503" y="512"/>
                    <a:pt x="497" y="489"/>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1" name="Freeform 203"/>
            <p:cNvSpPr>
              <a:spLocks/>
            </p:cNvSpPr>
            <p:nvPr/>
          </p:nvSpPr>
          <p:spPr bwMode="auto">
            <a:xfrm>
              <a:off x="4457701" y="1247775"/>
              <a:ext cx="628650" cy="274638"/>
            </a:xfrm>
            <a:custGeom>
              <a:avLst/>
              <a:gdLst>
                <a:gd name="T0" fmla="*/ 52 w 155"/>
                <a:gd name="T1" fmla="*/ 45 h 68"/>
                <a:gd name="T2" fmla="*/ 155 w 155"/>
                <a:gd name="T3" fmla="*/ 19 h 68"/>
                <a:gd name="T4" fmla="*/ 141 w 155"/>
                <a:gd name="T5" fmla="*/ 0 h 68"/>
                <a:gd name="T6" fmla="*/ 105 w 155"/>
                <a:gd name="T7" fmla="*/ 16 h 68"/>
                <a:gd name="T8" fmla="*/ 25 w 155"/>
                <a:gd name="T9" fmla="*/ 35 h 68"/>
                <a:gd name="T10" fmla="*/ 8 w 155"/>
                <a:gd name="T11" fmla="*/ 36 h 68"/>
                <a:gd name="T12" fmla="*/ 8 w 155"/>
                <a:gd name="T13" fmla="*/ 40 h 68"/>
                <a:gd name="T14" fmla="*/ 0 w 155"/>
                <a:gd name="T15" fmla="*/ 68 h 68"/>
                <a:gd name="T16" fmla="*/ 52 w 155"/>
                <a:gd name="T17" fmla="*/ 4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68">
                  <a:moveTo>
                    <a:pt x="52" y="45"/>
                  </a:moveTo>
                  <a:cubicBezTo>
                    <a:pt x="85" y="33"/>
                    <a:pt x="120" y="22"/>
                    <a:pt x="155" y="19"/>
                  </a:cubicBezTo>
                  <a:cubicBezTo>
                    <a:pt x="150" y="13"/>
                    <a:pt x="145" y="7"/>
                    <a:pt x="141" y="0"/>
                  </a:cubicBezTo>
                  <a:cubicBezTo>
                    <a:pt x="129" y="7"/>
                    <a:pt x="117" y="12"/>
                    <a:pt x="105" y="16"/>
                  </a:cubicBezTo>
                  <a:cubicBezTo>
                    <a:pt x="79" y="25"/>
                    <a:pt x="52" y="29"/>
                    <a:pt x="25" y="35"/>
                  </a:cubicBezTo>
                  <a:cubicBezTo>
                    <a:pt x="19" y="36"/>
                    <a:pt x="14" y="36"/>
                    <a:pt x="8" y="36"/>
                  </a:cubicBezTo>
                  <a:cubicBezTo>
                    <a:pt x="8" y="38"/>
                    <a:pt x="8" y="39"/>
                    <a:pt x="8" y="40"/>
                  </a:cubicBezTo>
                  <a:cubicBezTo>
                    <a:pt x="7" y="49"/>
                    <a:pt x="4" y="59"/>
                    <a:pt x="0" y="68"/>
                  </a:cubicBezTo>
                  <a:cubicBezTo>
                    <a:pt x="17" y="59"/>
                    <a:pt x="35" y="52"/>
                    <a:pt x="52" y="45"/>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2" name="Freeform 204"/>
            <p:cNvSpPr>
              <a:spLocks/>
            </p:cNvSpPr>
            <p:nvPr/>
          </p:nvSpPr>
          <p:spPr bwMode="auto">
            <a:xfrm>
              <a:off x="3867151" y="228600"/>
              <a:ext cx="1327150" cy="1301750"/>
            </a:xfrm>
            <a:custGeom>
              <a:avLst/>
              <a:gdLst>
                <a:gd name="T0" fmla="*/ 328 w 328"/>
                <a:gd name="T1" fmla="*/ 161 h 323"/>
                <a:gd name="T2" fmla="*/ 160 w 328"/>
                <a:gd name="T3" fmla="*/ 323 h 323"/>
                <a:gd name="T4" fmla="*/ 0 w 328"/>
                <a:gd name="T5" fmla="*/ 161 h 323"/>
                <a:gd name="T6" fmla="*/ 160 w 328"/>
                <a:gd name="T7" fmla="*/ 0 h 323"/>
                <a:gd name="T8" fmla="*/ 328 w 328"/>
                <a:gd name="T9" fmla="*/ 161 h 323"/>
              </a:gdLst>
              <a:ahLst/>
              <a:cxnLst>
                <a:cxn ang="0">
                  <a:pos x="T0" y="T1"/>
                </a:cxn>
                <a:cxn ang="0">
                  <a:pos x="T2" y="T3"/>
                </a:cxn>
                <a:cxn ang="0">
                  <a:pos x="T4" y="T5"/>
                </a:cxn>
                <a:cxn ang="0">
                  <a:pos x="T6" y="T7"/>
                </a:cxn>
                <a:cxn ang="0">
                  <a:pos x="T8" y="T9"/>
                </a:cxn>
              </a:cxnLst>
              <a:rect l="0" t="0" r="r" b="b"/>
              <a:pathLst>
                <a:path w="328" h="323">
                  <a:moveTo>
                    <a:pt x="328" y="161"/>
                  </a:moveTo>
                  <a:cubicBezTo>
                    <a:pt x="328" y="250"/>
                    <a:pt x="301" y="323"/>
                    <a:pt x="160" y="323"/>
                  </a:cubicBezTo>
                  <a:cubicBezTo>
                    <a:pt x="63" y="323"/>
                    <a:pt x="0" y="250"/>
                    <a:pt x="0" y="161"/>
                  </a:cubicBezTo>
                  <a:cubicBezTo>
                    <a:pt x="0" y="72"/>
                    <a:pt x="63" y="0"/>
                    <a:pt x="160" y="0"/>
                  </a:cubicBezTo>
                  <a:cubicBezTo>
                    <a:pt x="257" y="0"/>
                    <a:pt x="328" y="39"/>
                    <a:pt x="328" y="161"/>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3" name="Freeform 205"/>
            <p:cNvSpPr>
              <a:spLocks/>
            </p:cNvSpPr>
            <p:nvPr/>
          </p:nvSpPr>
          <p:spPr bwMode="auto">
            <a:xfrm>
              <a:off x="3867151" y="300038"/>
              <a:ext cx="381000" cy="795338"/>
            </a:xfrm>
            <a:custGeom>
              <a:avLst/>
              <a:gdLst>
                <a:gd name="T0" fmla="*/ 85 w 94"/>
                <a:gd name="T1" fmla="*/ 77 h 197"/>
                <a:gd name="T2" fmla="*/ 83 w 94"/>
                <a:gd name="T3" fmla="*/ 0 h 197"/>
                <a:gd name="T4" fmla="*/ 0 w 94"/>
                <a:gd name="T5" fmla="*/ 143 h 197"/>
                <a:gd name="T6" fmla="*/ 3 w 94"/>
                <a:gd name="T7" fmla="*/ 175 h 197"/>
                <a:gd name="T8" fmla="*/ 12 w 94"/>
                <a:gd name="T9" fmla="*/ 177 h 197"/>
                <a:gd name="T10" fmla="*/ 85 w 94"/>
                <a:gd name="T11" fmla="*/ 77 h 197"/>
              </a:gdLst>
              <a:ahLst/>
              <a:cxnLst>
                <a:cxn ang="0">
                  <a:pos x="T0" y="T1"/>
                </a:cxn>
                <a:cxn ang="0">
                  <a:pos x="T2" y="T3"/>
                </a:cxn>
                <a:cxn ang="0">
                  <a:pos x="T4" y="T5"/>
                </a:cxn>
                <a:cxn ang="0">
                  <a:pos x="T6" y="T7"/>
                </a:cxn>
                <a:cxn ang="0">
                  <a:pos x="T8" y="T9"/>
                </a:cxn>
                <a:cxn ang="0">
                  <a:pos x="T10" y="T11"/>
                </a:cxn>
              </a:cxnLst>
              <a:rect l="0" t="0" r="r" b="b"/>
              <a:pathLst>
                <a:path w="94" h="197">
                  <a:moveTo>
                    <a:pt x="85" y="77"/>
                  </a:moveTo>
                  <a:cubicBezTo>
                    <a:pt x="93" y="52"/>
                    <a:pt x="94" y="24"/>
                    <a:pt x="83" y="0"/>
                  </a:cubicBezTo>
                  <a:cubicBezTo>
                    <a:pt x="31" y="27"/>
                    <a:pt x="0" y="81"/>
                    <a:pt x="0" y="143"/>
                  </a:cubicBezTo>
                  <a:cubicBezTo>
                    <a:pt x="0" y="154"/>
                    <a:pt x="1" y="165"/>
                    <a:pt x="3" y="175"/>
                  </a:cubicBezTo>
                  <a:cubicBezTo>
                    <a:pt x="6" y="176"/>
                    <a:pt x="9" y="177"/>
                    <a:pt x="12" y="177"/>
                  </a:cubicBezTo>
                  <a:cubicBezTo>
                    <a:pt x="22" y="177"/>
                    <a:pt x="46" y="197"/>
                    <a:pt x="85" y="77"/>
                  </a:cubicBezTo>
                  <a:close/>
                </a:path>
              </a:pathLst>
            </a:custGeom>
            <a:solidFill>
              <a:srgbClr val="00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4" name="Freeform 206"/>
            <p:cNvSpPr>
              <a:spLocks/>
            </p:cNvSpPr>
            <p:nvPr/>
          </p:nvSpPr>
          <p:spPr bwMode="auto">
            <a:xfrm>
              <a:off x="3817938" y="2805113"/>
              <a:ext cx="749300" cy="371475"/>
            </a:xfrm>
            <a:custGeom>
              <a:avLst/>
              <a:gdLst>
                <a:gd name="T0" fmla="*/ 88 w 185"/>
                <a:gd name="T1" fmla="*/ 45 h 92"/>
                <a:gd name="T2" fmla="*/ 0 w 185"/>
                <a:gd name="T3" fmla="*/ 14 h 92"/>
                <a:gd name="T4" fmla="*/ 0 w 185"/>
                <a:gd name="T5" fmla="*/ 61 h 92"/>
                <a:gd name="T6" fmla="*/ 88 w 185"/>
                <a:gd name="T7" fmla="*/ 92 h 92"/>
                <a:gd name="T8" fmla="*/ 185 w 185"/>
                <a:gd name="T9" fmla="*/ 23 h 92"/>
                <a:gd name="T10" fmla="*/ 179 w 185"/>
                <a:gd name="T11" fmla="*/ 0 h 92"/>
                <a:gd name="T12" fmla="*/ 88 w 185"/>
                <a:gd name="T13" fmla="*/ 45 h 92"/>
              </a:gdLst>
              <a:ahLst/>
              <a:cxnLst>
                <a:cxn ang="0">
                  <a:pos x="T0" y="T1"/>
                </a:cxn>
                <a:cxn ang="0">
                  <a:pos x="T2" y="T3"/>
                </a:cxn>
                <a:cxn ang="0">
                  <a:pos x="T4" y="T5"/>
                </a:cxn>
                <a:cxn ang="0">
                  <a:pos x="T6" y="T7"/>
                </a:cxn>
                <a:cxn ang="0">
                  <a:pos x="T8" y="T9"/>
                </a:cxn>
                <a:cxn ang="0">
                  <a:pos x="T10" y="T11"/>
                </a:cxn>
                <a:cxn ang="0">
                  <a:pos x="T12" y="T13"/>
                </a:cxn>
              </a:cxnLst>
              <a:rect l="0" t="0" r="r" b="b"/>
              <a:pathLst>
                <a:path w="185" h="92">
                  <a:moveTo>
                    <a:pt x="88" y="45"/>
                  </a:moveTo>
                  <a:cubicBezTo>
                    <a:pt x="65" y="45"/>
                    <a:pt x="16" y="24"/>
                    <a:pt x="0" y="14"/>
                  </a:cubicBezTo>
                  <a:cubicBezTo>
                    <a:pt x="0" y="30"/>
                    <a:pt x="0" y="46"/>
                    <a:pt x="0" y="61"/>
                  </a:cubicBezTo>
                  <a:cubicBezTo>
                    <a:pt x="17" y="70"/>
                    <a:pt x="65" y="92"/>
                    <a:pt x="88" y="92"/>
                  </a:cubicBezTo>
                  <a:cubicBezTo>
                    <a:pt x="142" y="92"/>
                    <a:pt x="185" y="61"/>
                    <a:pt x="185" y="23"/>
                  </a:cubicBezTo>
                  <a:cubicBezTo>
                    <a:pt x="185" y="15"/>
                    <a:pt x="183" y="7"/>
                    <a:pt x="179" y="0"/>
                  </a:cubicBezTo>
                  <a:cubicBezTo>
                    <a:pt x="166" y="26"/>
                    <a:pt x="130" y="45"/>
                    <a:pt x="88" y="45"/>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5" name="Freeform 207"/>
            <p:cNvSpPr>
              <a:spLocks/>
            </p:cNvSpPr>
            <p:nvPr/>
          </p:nvSpPr>
          <p:spPr bwMode="auto">
            <a:xfrm>
              <a:off x="4316413" y="1273175"/>
              <a:ext cx="1704975" cy="2803525"/>
            </a:xfrm>
            <a:custGeom>
              <a:avLst/>
              <a:gdLst>
                <a:gd name="T0" fmla="*/ 319 w 421"/>
                <a:gd name="T1" fmla="*/ 10 h 695"/>
                <a:gd name="T2" fmla="*/ 249 w 421"/>
                <a:gd name="T3" fmla="*/ 17 h 695"/>
                <a:gd name="T4" fmla="*/ 98 w 421"/>
                <a:gd name="T5" fmla="*/ 105 h 695"/>
                <a:gd name="T6" fmla="*/ 0 w 421"/>
                <a:gd name="T7" fmla="*/ 275 h 695"/>
                <a:gd name="T8" fmla="*/ 1 w 421"/>
                <a:gd name="T9" fmla="*/ 573 h 695"/>
                <a:gd name="T10" fmla="*/ 30 w 421"/>
                <a:gd name="T11" fmla="*/ 636 h 695"/>
                <a:gd name="T12" fmla="*/ 131 w 421"/>
                <a:gd name="T13" fmla="*/ 695 h 695"/>
                <a:gd name="T14" fmla="*/ 102 w 421"/>
                <a:gd name="T15" fmla="*/ 632 h 695"/>
                <a:gd name="T16" fmla="*/ 101 w 421"/>
                <a:gd name="T17" fmla="*/ 333 h 695"/>
                <a:gd name="T18" fmla="*/ 199 w 421"/>
                <a:gd name="T19" fmla="*/ 164 h 695"/>
                <a:gd name="T20" fmla="*/ 351 w 421"/>
                <a:gd name="T21" fmla="*/ 76 h 695"/>
                <a:gd name="T22" fmla="*/ 421 w 421"/>
                <a:gd name="T23" fmla="*/ 69 h 695"/>
                <a:gd name="T24" fmla="*/ 319 w 421"/>
                <a:gd name="T25" fmla="*/ 1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95">
                  <a:moveTo>
                    <a:pt x="319" y="10"/>
                  </a:moveTo>
                  <a:cubicBezTo>
                    <a:pt x="301" y="0"/>
                    <a:pt x="277" y="2"/>
                    <a:pt x="249" y="17"/>
                  </a:cubicBezTo>
                  <a:cubicBezTo>
                    <a:pt x="98" y="105"/>
                    <a:pt x="98" y="105"/>
                    <a:pt x="98" y="105"/>
                  </a:cubicBezTo>
                  <a:cubicBezTo>
                    <a:pt x="44" y="136"/>
                    <a:pt x="0" y="212"/>
                    <a:pt x="0" y="275"/>
                  </a:cubicBezTo>
                  <a:cubicBezTo>
                    <a:pt x="1" y="573"/>
                    <a:pt x="1" y="573"/>
                    <a:pt x="1" y="573"/>
                  </a:cubicBezTo>
                  <a:cubicBezTo>
                    <a:pt x="1" y="604"/>
                    <a:pt x="12" y="626"/>
                    <a:pt x="30" y="636"/>
                  </a:cubicBezTo>
                  <a:cubicBezTo>
                    <a:pt x="131" y="695"/>
                    <a:pt x="131" y="695"/>
                    <a:pt x="131" y="695"/>
                  </a:cubicBezTo>
                  <a:cubicBezTo>
                    <a:pt x="113" y="685"/>
                    <a:pt x="102" y="663"/>
                    <a:pt x="102" y="632"/>
                  </a:cubicBezTo>
                  <a:cubicBezTo>
                    <a:pt x="101" y="333"/>
                    <a:pt x="101" y="333"/>
                    <a:pt x="101" y="333"/>
                  </a:cubicBezTo>
                  <a:cubicBezTo>
                    <a:pt x="101" y="271"/>
                    <a:pt x="145" y="195"/>
                    <a:pt x="199" y="164"/>
                  </a:cubicBezTo>
                  <a:cubicBezTo>
                    <a:pt x="351" y="76"/>
                    <a:pt x="351" y="76"/>
                    <a:pt x="351" y="76"/>
                  </a:cubicBezTo>
                  <a:cubicBezTo>
                    <a:pt x="378" y="60"/>
                    <a:pt x="403" y="59"/>
                    <a:pt x="421" y="69"/>
                  </a:cubicBezTo>
                  <a:lnTo>
                    <a:pt x="319" y="10"/>
                  </a:lnTo>
                  <a:close/>
                </a:path>
              </a:pathLst>
            </a:custGeom>
            <a:solidFill>
              <a:schemeClr val="bg2">
                <a:lumMod val="25000"/>
                <a:lumOff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6" name="Freeform 208"/>
            <p:cNvSpPr>
              <a:spLocks/>
            </p:cNvSpPr>
            <p:nvPr/>
          </p:nvSpPr>
          <p:spPr bwMode="auto">
            <a:xfrm>
              <a:off x="4725988" y="1454150"/>
              <a:ext cx="1411288" cy="2722563"/>
            </a:xfrm>
            <a:custGeom>
              <a:avLst/>
              <a:gdLst>
                <a:gd name="T0" fmla="*/ 250 w 349"/>
                <a:gd name="T1" fmla="*/ 31 h 675"/>
                <a:gd name="T2" fmla="*/ 348 w 349"/>
                <a:gd name="T3" fmla="*/ 87 h 675"/>
                <a:gd name="T4" fmla="*/ 349 w 349"/>
                <a:gd name="T5" fmla="*/ 386 h 675"/>
                <a:gd name="T6" fmla="*/ 251 w 349"/>
                <a:gd name="T7" fmla="*/ 556 h 675"/>
                <a:gd name="T8" fmla="*/ 100 w 349"/>
                <a:gd name="T9" fmla="*/ 643 h 675"/>
                <a:gd name="T10" fmla="*/ 1 w 349"/>
                <a:gd name="T11" fmla="*/ 587 h 675"/>
                <a:gd name="T12" fmla="*/ 0 w 349"/>
                <a:gd name="T13" fmla="*/ 288 h 675"/>
                <a:gd name="T14" fmla="*/ 98 w 349"/>
                <a:gd name="T15" fmla="*/ 119 h 675"/>
                <a:gd name="T16" fmla="*/ 250 w 349"/>
                <a:gd name="T17" fmla="*/ 3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675">
                  <a:moveTo>
                    <a:pt x="250" y="31"/>
                  </a:moveTo>
                  <a:cubicBezTo>
                    <a:pt x="304" y="0"/>
                    <a:pt x="348" y="25"/>
                    <a:pt x="348" y="87"/>
                  </a:cubicBezTo>
                  <a:cubicBezTo>
                    <a:pt x="349" y="386"/>
                    <a:pt x="349" y="386"/>
                    <a:pt x="349" y="386"/>
                  </a:cubicBezTo>
                  <a:cubicBezTo>
                    <a:pt x="349" y="448"/>
                    <a:pt x="306" y="525"/>
                    <a:pt x="251" y="556"/>
                  </a:cubicBezTo>
                  <a:cubicBezTo>
                    <a:pt x="100" y="643"/>
                    <a:pt x="100" y="643"/>
                    <a:pt x="100" y="643"/>
                  </a:cubicBezTo>
                  <a:cubicBezTo>
                    <a:pt x="46" y="675"/>
                    <a:pt x="1" y="649"/>
                    <a:pt x="1" y="587"/>
                  </a:cubicBezTo>
                  <a:cubicBezTo>
                    <a:pt x="0" y="288"/>
                    <a:pt x="0" y="288"/>
                    <a:pt x="0" y="288"/>
                  </a:cubicBezTo>
                  <a:cubicBezTo>
                    <a:pt x="0" y="226"/>
                    <a:pt x="44" y="150"/>
                    <a:pt x="98" y="119"/>
                  </a:cubicBezTo>
                  <a:lnTo>
                    <a:pt x="250" y="31"/>
                  </a:lnTo>
                  <a:close/>
                </a:path>
              </a:pathLst>
            </a:custGeom>
            <a:solidFill>
              <a:schemeClr val="bg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7" name="Freeform 209"/>
            <p:cNvSpPr>
              <a:spLocks/>
            </p:cNvSpPr>
            <p:nvPr/>
          </p:nvSpPr>
          <p:spPr bwMode="auto">
            <a:xfrm>
              <a:off x="5368926" y="1450975"/>
              <a:ext cx="258763" cy="149225"/>
            </a:xfrm>
            <a:custGeom>
              <a:avLst/>
              <a:gdLst>
                <a:gd name="T0" fmla="*/ 53 w 64"/>
                <a:gd name="T1" fmla="*/ 7 h 37"/>
                <a:gd name="T2" fmla="*/ 53 w 64"/>
                <a:gd name="T3" fmla="*/ 31 h 37"/>
                <a:gd name="T4" fmla="*/ 11 w 64"/>
                <a:gd name="T5" fmla="*/ 31 h 37"/>
                <a:gd name="T6" fmla="*/ 11 w 64"/>
                <a:gd name="T7" fmla="*/ 7 h 37"/>
                <a:gd name="T8" fmla="*/ 53 w 64"/>
                <a:gd name="T9" fmla="*/ 7 h 37"/>
              </a:gdLst>
              <a:ahLst/>
              <a:cxnLst>
                <a:cxn ang="0">
                  <a:pos x="T0" y="T1"/>
                </a:cxn>
                <a:cxn ang="0">
                  <a:pos x="T2" y="T3"/>
                </a:cxn>
                <a:cxn ang="0">
                  <a:pos x="T4" y="T5"/>
                </a:cxn>
                <a:cxn ang="0">
                  <a:pos x="T6" y="T7"/>
                </a:cxn>
                <a:cxn ang="0">
                  <a:pos x="T8" y="T9"/>
                </a:cxn>
              </a:cxnLst>
              <a:rect l="0" t="0" r="r" b="b"/>
              <a:pathLst>
                <a:path w="64" h="37">
                  <a:moveTo>
                    <a:pt x="53" y="7"/>
                  </a:moveTo>
                  <a:cubicBezTo>
                    <a:pt x="64" y="13"/>
                    <a:pt x="64" y="24"/>
                    <a:pt x="53" y="31"/>
                  </a:cubicBezTo>
                  <a:cubicBezTo>
                    <a:pt x="41" y="37"/>
                    <a:pt x="23" y="37"/>
                    <a:pt x="11" y="31"/>
                  </a:cubicBezTo>
                  <a:cubicBezTo>
                    <a:pt x="0" y="24"/>
                    <a:pt x="0" y="13"/>
                    <a:pt x="11" y="7"/>
                  </a:cubicBezTo>
                  <a:cubicBezTo>
                    <a:pt x="23" y="0"/>
                    <a:pt x="41" y="0"/>
                    <a:pt x="53" y="7"/>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8" name="Freeform 210"/>
            <p:cNvSpPr>
              <a:spLocks/>
            </p:cNvSpPr>
            <p:nvPr/>
          </p:nvSpPr>
          <p:spPr bwMode="auto">
            <a:xfrm>
              <a:off x="5481638" y="215900"/>
              <a:ext cx="33338" cy="1322388"/>
            </a:xfrm>
            <a:custGeom>
              <a:avLst/>
              <a:gdLst>
                <a:gd name="T0" fmla="*/ 4 w 8"/>
                <a:gd name="T1" fmla="*/ 328 h 328"/>
                <a:gd name="T2" fmla="*/ 0 w 8"/>
                <a:gd name="T3" fmla="*/ 325 h 328"/>
                <a:gd name="T4" fmla="*/ 0 w 8"/>
                <a:gd name="T5" fmla="*/ 4 h 328"/>
                <a:gd name="T6" fmla="*/ 4 w 8"/>
                <a:gd name="T7" fmla="*/ 0 h 328"/>
                <a:gd name="T8" fmla="*/ 8 w 8"/>
                <a:gd name="T9" fmla="*/ 4 h 328"/>
                <a:gd name="T10" fmla="*/ 8 w 8"/>
                <a:gd name="T11" fmla="*/ 325 h 328"/>
                <a:gd name="T12" fmla="*/ 4 w 8"/>
                <a:gd name="T13" fmla="*/ 328 h 328"/>
              </a:gdLst>
              <a:ahLst/>
              <a:cxnLst>
                <a:cxn ang="0">
                  <a:pos x="T0" y="T1"/>
                </a:cxn>
                <a:cxn ang="0">
                  <a:pos x="T2" y="T3"/>
                </a:cxn>
                <a:cxn ang="0">
                  <a:pos x="T4" y="T5"/>
                </a:cxn>
                <a:cxn ang="0">
                  <a:pos x="T6" y="T7"/>
                </a:cxn>
                <a:cxn ang="0">
                  <a:pos x="T8" y="T9"/>
                </a:cxn>
                <a:cxn ang="0">
                  <a:pos x="T10" y="T11"/>
                </a:cxn>
                <a:cxn ang="0">
                  <a:pos x="T12" y="T13"/>
                </a:cxn>
              </a:cxnLst>
              <a:rect l="0" t="0" r="r" b="b"/>
              <a:pathLst>
                <a:path w="8" h="328">
                  <a:moveTo>
                    <a:pt x="4" y="328"/>
                  </a:moveTo>
                  <a:cubicBezTo>
                    <a:pt x="2" y="328"/>
                    <a:pt x="0" y="327"/>
                    <a:pt x="0" y="325"/>
                  </a:cubicBezTo>
                  <a:cubicBezTo>
                    <a:pt x="0" y="4"/>
                    <a:pt x="0" y="4"/>
                    <a:pt x="0" y="4"/>
                  </a:cubicBezTo>
                  <a:cubicBezTo>
                    <a:pt x="0" y="2"/>
                    <a:pt x="2" y="0"/>
                    <a:pt x="4" y="0"/>
                  </a:cubicBezTo>
                  <a:cubicBezTo>
                    <a:pt x="6" y="0"/>
                    <a:pt x="8" y="2"/>
                    <a:pt x="8" y="4"/>
                  </a:cubicBezTo>
                  <a:cubicBezTo>
                    <a:pt x="8" y="325"/>
                    <a:pt x="8" y="325"/>
                    <a:pt x="8" y="325"/>
                  </a:cubicBezTo>
                  <a:cubicBezTo>
                    <a:pt x="8" y="327"/>
                    <a:pt x="6" y="328"/>
                    <a:pt x="4" y="328"/>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99" name="Freeform 211"/>
            <p:cNvSpPr>
              <a:spLocks/>
            </p:cNvSpPr>
            <p:nvPr/>
          </p:nvSpPr>
          <p:spPr bwMode="auto">
            <a:xfrm>
              <a:off x="4389438" y="3297238"/>
              <a:ext cx="255588" cy="331788"/>
            </a:xfrm>
            <a:custGeom>
              <a:avLst/>
              <a:gdLst>
                <a:gd name="T0" fmla="*/ 63 w 63"/>
                <a:gd name="T1" fmla="*/ 59 h 82"/>
                <a:gd name="T2" fmla="*/ 31 w 63"/>
                <a:gd name="T3" fmla="*/ 72 h 82"/>
                <a:gd name="T4" fmla="*/ 0 w 63"/>
                <a:gd name="T5" fmla="*/ 23 h 82"/>
                <a:gd name="T6" fmla="*/ 31 w 63"/>
                <a:gd name="T7" fmla="*/ 9 h 82"/>
                <a:gd name="T8" fmla="*/ 63 w 63"/>
                <a:gd name="T9" fmla="*/ 59 h 82"/>
              </a:gdLst>
              <a:ahLst/>
              <a:cxnLst>
                <a:cxn ang="0">
                  <a:pos x="T0" y="T1"/>
                </a:cxn>
                <a:cxn ang="0">
                  <a:pos x="T2" y="T3"/>
                </a:cxn>
                <a:cxn ang="0">
                  <a:pos x="T4" y="T5"/>
                </a:cxn>
                <a:cxn ang="0">
                  <a:pos x="T6" y="T7"/>
                </a:cxn>
                <a:cxn ang="0">
                  <a:pos x="T8" y="T9"/>
                </a:cxn>
              </a:cxnLst>
              <a:rect l="0" t="0" r="r" b="b"/>
              <a:pathLst>
                <a:path w="63" h="82">
                  <a:moveTo>
                    <a:pt x="63" y="59"/>
                  </a:moveTo>
                  <a:cubicBezTo>
                    <a:pt x="63" y="76"/>
                    <a:pt x="49" y="82"/>
                    <a:pt x="31" y="72"/>
                  </a:cubicBezTo>
                  <a:cubicBezTo>
                    <a:pt x="14" y="62"/>
                    <a:pt x="0" y="40"/>
                    <a:pt x="0" y="23"/>
                  </a:cubicBezTo>
                  <a:cubicBezTo>
                    <a:pt x="0" y="5"/>
                    <a:pt x="14" y="0"/>
                    <a:pt x="31" y="9"/>
                  </a:cubicBezTo>
                  <a:cubicBezTo>
                    <a:pt x="49" y="19"/>
                    <a:pt x="63" y="42"/>
                    <a:pt x="63" y="59"/>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0" name="Freeform 212"/>
            <p:cNvSpPr>
              <a:spLocks/>
            </p:cNvSpPr>
            <p:nvPr/>
          </p:nvSpPr>
          <p:spPr bwMode="auto">
            <a:xfrm>
              <a:off x="4433888" y="2600325"/>
              <a:ext cx="166688" cy="576263"/>
            </a:xfrm>
            <a:custGeom>
              <a:avLst/>
              <a:gdLst>
                <a:gd name="T0" fmla="*/ 105 w 105"/>
                <a:gd name="T1" fmla="*/ 363 h 363"/>
                <a:gd name="T2" fmla="*/ 0 w 105"/>
                <a:gd name="T3" fmla="*/ 302 h 363"/>
                <a:gd name="T4" fmla="*/ 0 w 105"/>
                <a:gd name="T5" fmla="*/ 0 h 363"/>
                <a:gd name="T6" fmla="*/ 105 w 105"/>
                <a:gd name="T7" fmla="*/ 61 h 363"/>
                <a:gd name="T8" fmla="*/ 105 w 105"/>
                <a:gd name="T9" fmla="*/ 363 h 363"/>
              </a:gdLst>
              <a:ahLst/>
              <a:cxnLst>
                <a:cxn ang="0">
                  <a:pos x="T0" y="T1"/>
                </a:cxn>
                <a:cxn ang="0">
                  <a:pos x="T2" y="T3"/>
                </a:cxn>
                <a:cxn ang="0">
                  <a:pos x="T4" y="T5"/>
                </a:cxn>
                <a:cxn ang="0">
                  <a:pos x="T6" y="T7"/>
                </a:cxn>
                <a:cxn ang="0">
                  <a:pos x="T8" y="T9"/>
                </a:cxn>
              </a:cxnLst>
              <a:rect l="0" t="0" r="r" b="b"/>
              <a:pathLst>
                <a:path w="105" h="363">
                  <a:moveTo>
                    <a:pt x="105" y="363"/>
                  </a:moveTo>
                  <a:lnTo>
                    <a:pt x="0" y="302"/>
                  </a:lnTo>
                  <a:lnTo>
                    <a:pt x="0" y="0"/>
                  </a:lnTo>
                  <a:lnTo>
                    <a:pt x="105" y="61"/>
                  </a:lnTo>
                  <a:lnTo>
                    <a:pt x="105" y="363"/>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1" name="Freeform 213"/>
            <p:cNvSpPr>
              <a:spLocks/>
            </p:cNvSpPr>
            <p:nvPr/>
          </p:nvSpPr>
          <p:spPr bwMode="auto">
            <a:xfrm>
              <a:off x="4979988" y="3236913"/>
              <a:ext cx="65088" cy="476250"/>
            </a:xfrm>
            <a:custGeom>
              <a:avLst/>
              <a:gdLst>
                <a:gd name="T0" fmla="*/ 41 w 41"/>
                <a:gd name="T1" fmla="*/ 300 h 300"/>
                <a:gd name="T2" fmla="*/ 0 w 41"/>
                <a:gd name="T3" fmla="*/ 277 h 300"/>
                <a:gd name="T4" fmla="*/ 0 w 41"/>
                <a:gd name="T5" fmla="*/ 0 h 300"/>
                <a:gd name="T6" fmla="*/ 41 w 41"/>
                <a:gd name="T7" fmla="*/ 26 h 300"/>
                <a:gd name="T8" fmla="*/ 41 w 41"/>
                <a:gd name="T9" fmla="*/ 300 h 300"/>
              </a:gdLst>
              <a:ahLst/>
              <a:cxnLst>
                <a:cxn ang="0">
                  <a:pos x="T0" y="T1"/>
                </a:cxn>
                <a:cxn ang="0">
                  <a:pos x="T2" y="T3"/>
                </a:cxn>
                <a:cxn ang="0">
                  <a:pos x="T4" y="T5"/>
                </a:cxn>
                <a:cxn ang="0">
                  <a:pos x="T6" y="T7"/>
                </a:cxn>
                <a:cxn ang="0">
                  <a:pos x="T8" y="T9"/>
                </a:cxn>
              </a:cxnLst>
              <a:rect l="0" t="0" r="r" b="b"/>
              <a:pathLst>
                <a:path w="41" h="300">
                  <a:moveTo>
                    <a:pt x="41" y="300"/>
                  </a:moveTo>
                  <a:lnTo>
                    <a:pt x="0" y="277"/>
                  </a:lnTo>
                  <a:lnTo>
                    <a:pt x="0" y="0"/>
                  </a:lnTo>
                  <a:lnTo>
                    <a:pt x="41" y="26"/>
                  </a:lnTo>
                  <a:lnTo>
                    <a:pt x="41" y="300"/>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2" name="Freeform 214"/>
            <p:cNvSpPr>
              <a:spLocks/>
            </p:cNvSpPr>
            <p:nvPr/>
          </p:nvSpPr>
          <p:spPr bwMode="auto">
            <a:xfrm>
              <a:off x="4979988" y="3016250"/>
              <a:ext cx="449263" cy="261938"/>
            </a:xfrm>
            <a:custGeom>
              <a:avLst/>
              <a:gdLst>
                <a:gd name="T0" fmla="*/ 41 w 283"/>
                <a:gd name="T1" fmla="*/ 165 h 165"/>
                <a:gd name="T2" fmla="*/ 0 w 283"/>
                <a:gd name="T3" fmla="*/ 139 h 165"/>
                <a:gd name="T4" fmla="*/ 242 w 283"/>
                <a:gd name="T5" fmla="*/ 0 h 165"/>
                <a:gd name="T6" fmla="*/ 283 w 283"/>
                <a:gd name="T7" fmla="*/ 25 h 165"/>
                <a:gd name="T8" fmla="*/ 41 w 283"/>
                <a:gd name="T9" fmla="*/ 165 h 165"/>
              </a:gdLst>
              <a:ahLst/>
              <a:cxnLst>
                <a:cxn ang="0">
                  <a:pos x="T0" y="T1"/>
                </a:cxn>
                <a:cxn ang="0">
                  <a:pos x="T2" y="T3"/>
                </a:cxn>
                <a:cxn ang="0">
                  <a:pos x="T4" y="T5"/>
                </a:cxn>
                <a:cxn ang="0">
                  <a:pos x="T6" y="T7"/>
                </a:cxn>
                <a:cxn ang="0">
                  <a:pos x="T8" y="T9"/>
                </a:cxn>
              </a:cxnLst>
              <a:rect l="0" t="0" r="r" b="b"/>
              <a:pathLst>
                <a:path w="283" h="165">
                  <a:moveTo>
                    <a:pt x="41" y="165"/>
                  </a:moveTo>
                  <a:lnTo>
                    <a:pt x="0" y="139"/>
                  </a:lnTo>
                  <a:lnTo>
                    <a:pt x="242" y="0"/>
                  </a:lnTo>
                  <a:lnTo>
                    <a:pt x="283" y="25"/>
                  </a:lnTo>
                  <a:lnTo>
                    <a:pt x="41" y="165"/>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3" name="Freeform 215"/>
            <p:cNvSpPr>
              <a:spLocks/>
            </p:cNvSpPr>
            <p:nvPr/>
          </p:nvSpPr>
          <p:spPr bwMode="auto">
            <a:xfrm>
              <a:off x="5045076" y="3055938"/>
              <a:ext cx="384175" cy="657225"/>
            </a:xfrm>
            <a:custGeom>
              <a:avLst/>
              <a:gdLst>
                <a:gd name="T0" fmla="*/ 242 w 242"/>
                <a:gd name="T1" fmla="*/ 0 h 414"/>
                <a:gd name="T2" fmla="*/ 242 w 242"/>
                <a:gd name="T3" fmla="*/ 277 h 414"/>
                <a:gd name="T4" fmla="*/ 0 w 242"/>
                <a:gd name="T5" fmla="*/ 414 h 414"/>
                <a:gd name="T6" fmla="*/ 0 w 242"/>
                <a:gd name="T7" fmla="*/ 140 h 414"/>
                <a:gd name="T8" fmla="*/ 242 w 242"/>
                <a:gd name="T9" fmla="*/ 0 h 414"/>
              </a:gdLst>
              <a:ahLst/>
              <a:cxnLst>
                <a:cxn ang="0">
                  <a:pos x="T0" y="T1"/>
                </a:cxn>
                <a:cxn ang="0">
                  <a:pos x="T2" y="T3"/>
                </a:cxn>
                <a:cxn ang="0">
                  <a:pos x="T4" y="T5"/>
                </a:cxn>
                <a:cxn ang="0">
                  <a:pos x="T6" y="T7"/>
                </a:cxn>
                <a:cxn ang="0">
                  <a:pos x="T8" y="T9"/>
                </a:cxn>
              </a:cxnLst>
              <a:rect l="0" t="0" r="r" b="b"/>
              <a:pathLst>
                <a:path w="242" h="414">
                  <a:moveTo>
                    <a:pt x="242" y="0"/>
                  </a:moveTo>
                  <a:lnTo>
                    <a:pt x="242" y="277"/>
                  </a:lnTo>
                  <a:lnTo>
                    <a:pt x="0" y="414"/>
                  </a:lnTo>
                  <a:lnTo>
                    <a:pt x="0" y="140"/>
                  </a:lnTo>
                  <a:lnTo>
                    <a:pt x="242"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4" name="Freeform 216"/>
            <p:cNvSpPr>
              <a:spLocks/>
            </p:cNvSpPr>
            <p:nvPr/>
          </p:nvSpPr>
          <p:spPr bwMode="auto">
            <a:xfrm>
              <a:off x="5465763" y="2979738"/>
              <a:ext cx="65088" cy="474663"/>
            </a:xfrm>
            <a:custGeom>
              <a:avLst/>
              <a:gdLst>
                <a:gd name="T0" fmla="*/ 41 w 41"/>
                <a:gd name="T1" fmla="*/ 299 h 299"/>
                <a:gd name="T2" fmla="*/ 0 w 41"/>
                <a:gd name="T3" fmla="*/ 277 h 299"/>
                <a:gd name="T4" fmla="*/ 0 w 41"/>
                <a:gd name="T5" fmla="*/ 0 h 299"/>
                <a:gd name="T6" fmla="*/ 41 w 41"/>
                <a:gd name="T7" fmla="*/ 23 h 299"/>
                <a:gd name="T8" fmla="*/ 41 w 41"/>
                <a:gd name="T9" fmla="*/ 299 h 299"/>
              </a:gdLst>
              <a:ahLst/>
              <a:cxnLst>
                <a:cxn ang="0">
                  <a:pos x="T0" y="T1"/>
                </a:cxn>
                <a:cxn ang="0">
                  <a:pos x="T2" y="T3"/>
                </a:cxn>
                <a:cxn ang="0">
                  <a:pos x="T4" y="T5"/>
                </a:cxn>
                <a:cxn ang="0">
                  <a:pos x="T6" y="T7"/>
                </a:cxn>
                <a:cxn ang="0">
                  <a:pos x="T8" y="T9"/>
                </a:cxn>
              </a:cxnLst>
              <a:rect l="0" t="0" r="r" b="b"/>
              <a:pathLst>
                <a:path w="41" h="299">
                  <a:moveTo>
                    <a:pt x="41" y="299"/>
                  </a:moveTo>
                  <a:lnTo>
                    <a:pt x="0" y="277"/>
                  </a:lnTo>
                  <a:lnTo>
                    <a:pt x="0" y="0"/>
                  </a:lnTo>
                  <a:lnTo>
                    <a:pt x="41" y="23"/>
                  </a:lnTo>
                  <a:lnTo>
                    <a:pt x="41" y="299"/>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5" name="Freeform 217"/>
            <p:cNvSpPr>
              <a:spLocks/>
            </p:cNvSpPr>
            <p:nvPr/>
          </p:nvSpPr>
          <p:spPr bwMode="auto">
            <a:xfrm>
              <a:off x="5465763" y="2757488"/>
              <a:ext cx="449263" cy="258763"/>
            </a:xfrm>
            <a:custGeom>
              <a:avLst/>
              <a:gdLst>
                <a:gd name="T0" fmla="*/ 41 w 283"/>
                <a:gd name="T1" fmla="*/ 163 h 163"/>
                <a:gd name="T2" fmla="*/ 0 w 283"/>
                <a:gd name="T3" fmla="*/ 140 h 163"/>
                <a:gd name="T4" fmla="*/ 240 w 283"/>
                <a:gd name="T5" fmla="*/ 0 h 163"/>
                <a:gd name="T6" fmla="*/ 283 w 283"/>
                <a:gd name="T7" fmla="*/ 25 h 163"/>
                <a:gd name="T8" fmla="*/ 41 w 283"/>
                <a:gd name="T9" fmla="*/ 163 h 163"/>
              </a:gdLst>
              <a:ahLst/>
              <a:cxnLst>
                <a:cxn ang="0">
                  <a:pos x="T0" y="T1"/>
                </a:cxn>
                <a:cxn ang="0">
                  <a:pos x="T2" y="T3"/>
                </a:cxn>
                <a:cxn ang="0">
                  <a:pos x="T4" y="T5"/>
                </a:cxn>
                <a:cxn ang="0">
                  <a:pos x="T6" y="T7"/>
                </a:cxn>
                <a:cxn ang="0">
                  <a:pos x="T8" y="T9"/>
                </a:cxn>
              </a:cxnLst>
              <a:rect l="0" t="0" r="r" b="b"/>
              <a:pathLst>
                <a:path w="283" h="163">
                  <a:moveTo>
                    <a:pt x="41" y="163"/>
                  </a:moveTo>
                  <a:lnTo>
                    <a:pt x="0" y="140"/>
                  </a:lnTo>
                  <a:lnTo>
                    <a:pt x="240" y="0"/>
                  </a:lnTo>
                  <a:lnTo>
                    <a:pt x="283" y="25"/>
                  </a:lnTo>
                  <a:lnTo>
                    <a:pt x="41" y="163"/>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6" name="Freeform 218"/>
            <p:cNvSpPr>
              <a:spLocks/>
            </p:cNvSpPr>
            <p:nvPr/>
          </p:nvSpPr>
          <p:spPr bwMode="auto">
            <a:xfrm>
              <a:off x="5530851" y="2797175"/>
              <a:ext cx="384175" cy="657225"/>
            </a:xfrm>
            <a:custGeom>
              <a:avLst/>
              <a:gdLst>
                <a:gd name="T0" fmla="*/ 242 w 242"/>
                <a:gd name="T1" fmla="*/ 0 h 414"/>
                <a:gd name="T2" fmla="*/ 242 w 242"/>
                <a:gd name="T3" fmla="*/ 277 h 414"/>
                <a:gd name="T4" fmla="*/ 0 w 242"/>
                <a:gd name="T5" fmla="*/ 414 h 414"/>
                <a:gd name="T6" fmla="*/ 0 w 242"/>
                <a:gd name="T7" fmla="*/ 138 h 414"/>
                <a:gd name="T8" fmla="*/ 242 w 242"/>
                <a:gd name="T9" fmla="*/ 0 h 414"/>
              </a:gdLst>
              <a:ahLst/>
              <a:cxnLst>
                <a:cxn ang="0">
                  <a:pos x="T0" y="T1"/>
                </a:cxn>
                <a:cxn ang="0">
                  <a:pos x="T2" y="T3"/>
                </a:cxn>
                <a:cxn ang="0">
                  <a:pos x="T4" y="T5"/>
                </a:cxn>
                <a:cxn ang="0">
                  <a:pos x="T6" y="T7"/>
                </a:cxn>
                <a:cxn ang="0">
                  <a:pos x="T8" y="T9"/>
                </a:cxn>
              </a:cxnLst>
              <a:rect l="0" t="0" r="r" b="b"/>
              <a:pathLst>
                <a:path w="242" h="414">
                  <a:moveTo>
                    <a:pt x="242" y="0"/>
                  </a:moveTo>
                  <a:lnTo>
                    <a:pt x="242" y="277"/>
                  </a:lnTo>
                  <a:lnTo>
                    <a:pt x="0" y="414"/>
                  </a:lnTo>
                  <a:lnTo>
                    <a:pt x="0" y="138"/>
                  </a:lnTo>
                  <a:lnTo>
                    <a:pt x="242"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7" name="Freeform 219"/>
            <p:cNvSpPr>
              <a:spLocks/>
            </p:cNvSpPr>
            <p:nvPr/>
          </p:nvSpPr>
          <p:spPr bwMode="auto">
            <a:xfrm>
              <a:off x="4271963" y="1236663"/>
              <a:ext cx="906463" cy="358775"/>
            </a:xfrm>
            <a:custGeom>
              <a:avLst/>
              <a:gdLst>
                <a:gd name="T0" fmla="*/ 2 w 224"/>
                <a:gd name="T1" fmla="*/ 89 h 89"/>
                <a:gd name="T2" fmla="*/ 143 w 224"/>
                <a:gd name="T3" fmla="*/ 69 h 89"/>
                <a:gd name="T4" fmla="*/ 224 w 224"/>
                <a:gd name="T5" fmla="*/ 22 h 89"/>
                <a:gd name="T6" fmla="*/ 214 w 224"/>
                <a:gd name="T7" fmla="*/ 0 h 89"/>
                <a:gd name="T8" fmla="*/ 136 w 224"/>
                <a:gd name="T9" fmla="*/ 32 h 89"/>
                <a:gd name="T10" fmla="*/ 0 w 224"/>
                <a:gd name="T11" fmla="*/ 61 h 89"/>
                <a:gd name="T12" fmla="*/ 2 w 22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224" h="89">
                  <a:moveTo>
                    <a:pt x="2" y="89"/>
                  </a:moveTo>
                  <a:cubicBezTo>
                    <a:pt x="48" y="88"/>
                    <a:pt x="99" y="84"/>
                    <a:pt x="143" y="69"/>
                  </a:cubicBezTo>
                  <a:cubicBezTo>
                    <a:pt x="173" y="60"/>
                    <a:pt x="199" y="39"/>
                    <a:pt x="224" y="22"/>
                  </a:cubicBezTo>
                  <a:cubicBezTo>
                    <a:pt x="214" y="0"/>
                    <a:pt x="214" y="0"/>
                    <a:pt x="214" y="0"/>
                  </a:cubicBezTo>
                  <a:cubicBezTo>
                    <a:pt x="190" y="14"/>
                    <a:pt x="163" y="23"/>
                    <a:pt x="136" y="32"/>
                  </a:cubicBezTo>
                  <a:cubicBezTo>
                    <a:pt x="92" y="46"/>
                    <a:pt x="46" y="60"/>
                    <a:pt x="0" y="61"/>
                  </a:cubicBezTo>
                  <a:lnTo>
                    <a:pt x="2" y="89"/>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8" name="Freeform 220"/>
            <p:cNvSpPr>
              <a:spLocks/>
            </p:cNvSpPr>
            <p:nvPr/>
          </p:nvSpPr>
          <p:spPr bwMode="auto">
            <a:xfrm>
              <a:off x="4870451" y="4956175"/>
              <a:ext cx="931863" cy="196850"/>
            </a:xfrm>
            <a:custGeom>
              <a:avLst/>
              <a:gdLst>
                <a:gd name="T0" fmla="*/ 230 w 230"/>
                <a:gd name="T1" fmla="*/ 37 h 49"/>
                <a:gd name="T2" fmla="*/ 229 w 230"/>
                <a:gd name="T3" fmla="*/ 21 h 49"/>
                <a:gd name="T4" fmla="*/ 228 w 230"/>
                <a:gd name="T5" fmla="*/ 0 h 49"/>
                <a:gd name="T6" fmla="*/ 0 w 230"/>
                <a:gd name="T7" fmla="*/ 1 h 49"/>
                <a:gd name="T8" fmla="*/ 7 w 230"/>
                <a:gd name="T9" fmla="*/ 35 h 49"/>
                <a:gd name="T10" fmla="*/ 230 w 230"/>
                <a:gd name="T11" fmla="*/ 37 h 49"/>
              </a:gdLst>
              <a:ahLst/>
              <a:cxnLst>
                <a:cxn ang="0">
                  <a:pos x="T0" y="T1"/>
                </a:cxn>
                <a:cxn ang="0">
                  <a:pos x="T2" y="T3"/>
                </a:cxn>
                <a:cxn ang="0">
                  <a:pos x="T4" y="T5"/>
                </a:cxn>
                <a:cxn ang="0">
                  <a:pos x="T6" y="T7"/>
                </a:cxn>
                <a:cxn ang="0">
                  <a:pos x="T8" y="T9"/>
                </a:cxn>
                <a:cxn ang="0">
                  <a:pos x="T10" y="T11"/>
                </a:cxn>
              </a:cxnLst>
              <a:rect l="0" t="0" r="r" b="b"/>
              <a:pathLst>
                <a:path w="230" h="49">
                  <a:moveTo>
                    <a:pt x="230" y="37"/>
                  </a:moveTo>
                  <a:cubicBezTo>
                    <a:pt x="230" y="32"/>
                    <a:pt x="229" y="26"/>
                    <a:pt x="229" y="21"/>
                  </a:cubicBezTo>
                  <a:cubicBezTo>
                    <a:pt x="228" y="14"/>
                    <a:pt x="228" y="7"/>
                    <a:pt x="228" y="0"/>
                  </a:cubicBezTo>
                  <a:cubicBezTo>
                    <a:pt x="154" y="18"/>
                    <a:pt x="75" y="18"/>
                    <a:pt x="0" y="1"/>
                  </a:cubicBezTo>
                  <a:cubicBezTo>
                    <a:pt x="2" y="12"/>
                    <a:pt x="5" y="24"/>
                    <a:pt x="7" y="35"/>
                  </a:cubicBezTo>
                  <a:cubicBezTo>
                    <a:pt x="81" y="48"/>
                    <a:pt x="156" y="49"/>
                    <a:pt x="230" y="37"/>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09" name="Freeform 221"/>
            <p:cNvSpPr>
              <a:spLocks/>
            </p:cNvSpPr>
            <p:nvPr/>
          </p:nvSpPr>
          <p:spPr bwMode="auto">
            <a:xfrm>
              <a:off x="4987926" y="2466975"/>
              <a:ext cx="65088" cy="476250"/>
            </a:xfrm>
            <a:custGeom>
              <a:avLst/>
              <a:gdLst>
                <a:gd name="T0" fmla="*/ 41 w 41"/>
                <a:gd name="T1" fmla="*/ 300 h 300"/>
                <a:gd name="T2" fmla="*/ 0 w 41"/>
                <a:gd name="T3" fmla="*/ 277 h 300"/>
                <a:gd name="T4" fmla="*/ 0 w 41"/>
                <a:gd name="T5" fmla="*/ 0 h 300"/>
                <a:gd name="T6" fmla="*/ 41 w 41"/>
                <a:gd name="T7" fmla="*/ 23 h 300"/>
                <a:gd name="T8" fmla="*/ 41 w 41"/>
                <a:gd name="T9" fmla="*/ 300 h 300"/>
              </a:gdLst>
              <a:ahLst/>
              <a:cxnLst>
                <a:cxn ang="0">
                  <a:pos x="T0" y="T1"/>
                </a:cxn>
                <a:cxn ang="0">
                  <a:pos x="T2" y="T3"/>
                </a:cxn>
                <a:cxn ang="0">
                  <a:pos x="T4" y="T5"/>
                </a:cxn>
                <a:cxn ang="0">
                  <a:pos x="T6" y="T7"/>
                </a:cxn>
                <a:cxn ang="0">
                  <a:pos x="T8" y="T9"/>
                </a:cxn>
              </a:cxnLst>
              <a:rect l="0" t="0" r="r" b="b"/>
              <a:pathLst>
                <a:path w="41" h="300">
                  <a:moveTo>
                    <a:pt x="41" y="300"/>
                  </a:moveTo>
                  <a:lnTo>
                    <a:pt x="0" y="277"/>
                  </a:lnTo>
                  <a:lnTo>
                    <a:pt x="0" y="0"/>
                  </a:lnTo>
                  <a:lnTo>
                    <a:pt x="41" y="23"/>
                  </a:lnTo>
                  <a:lnTo>
                    <a:pt x="41" y="300"/>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10" name="Freeform 222"/>
            <p:cNvSpPr>
              <a:spLocks/>
            </p:cNvSpPr>
            <p:nvPr/>
          </p:nvSpPr>
          <p:spPr bwMode="auto">
            <a:xfrm>
              <a:off x="4987926" y="1998663"/>
              <a:ext cx="846138" cy="504825"/>
            </a:xfrm>
            <a:custGeom>
              <a:avLst/>
              <a:gdLst>
                <a:gd name="T0" fmla="*/ 41 w 533"/>
                <a:gd name="T1" fmla="*/ 318 h 318"/>
                <a:gd name="T2" fmla="*/ 0 w 533"/>
                <a:gd name="T3" fmla="*/ 295 h 318"/>
                <a:gd name="T4" fmla="*/ 492 w 533"/>
                <a:gd name="T5" fmla="*/ 0 h 318"/>
                <a:gd name="T6" fmla="*/ 533 w 533"/>
                <a:gd name="T7" fmla="*/ 23 h 318"/>
                <a:gd name="T8" fmla="*/ 41 w 533"/>
                <a:gd name="T9" fmla="*/ 318 h 318"/>
              </a:gdLst>
              <a:ahLst/>
              <a:cxnLst>
                <a:cxn ang="0">
                  <a:pos x="T0" y="T1"/>
                </a:cxn>
                <a:cxn ang="0">
                  <a:pos x="T2" y="T3"/>
                </a:cxn>
                <a:cxn ang="0">
                  <a:pos x="T4" y="T5"/>
                </a:cxn>
                <a:cxn ang="0">
                  <a:pos x="T6" y="T7"/>
                </a:cxn>
                <a:cxn ang="0">
                  <a:pos x="T8" y="T9"/>
                </a:cxn>
              </a:cxnLst>
              <a:rect l="0" t="0" r="r" b="b"/>
              <a:pathLst>
                <a:path w="533" h="318">
                  <a:moveTo>
                    <a:pt x="41" y="318"/>
                  </a:moveTo>
                  <a:lnTo>
                    <a:pt x="0" y="295"/>
                  </a:lnTo>
                  <a:lnTo>
                    <a:pt x="492" y="0"/>
                  </a:lnTo>
                  <a:lnTo>
                    <a:pt x="533" y="23"/>
                  </a:lnTo>
                  <a:lnTo>
                    <a:pt x="41" y="318"/>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11" name="Freeform 223"/>
            <p:cNvSpPr>
              <a:spLocks/>
            </p:cNvSpPr>
            <p:nvPr/>
          </p:nvSpPr>
          <p:spPr bwMode="auto">
            <a:xfrm>
              <a:off x="5053013" y="2035175"/>
              <a:ext cx="785813" cy="908050"/>
            </a:xfrm>
            <a:custGeom>
              <a:avLst/>
              <a:gdLst>
                <a:gd name="T0" fmla="*/ 492 w 495"/>
                <a:gd name="T1" fmla="*/ 0 h 572"/>
                <a:gd name="T2" fmla="*/ 495 w 495"/>
                <a:gd name="T3" fmla="*/ 277 h 572"/>
                <a:gd name="T4" fmla="*/ 0 w 495"/>
                <a:gd name="T5" fmla="*/ 572 h 572"/>
                <a:gd name="T6" fmla="*/ 0 w 495"/>
                <a:gd name="T7" fmla="*/ 295 h 572"/>
                <a:gd name="T8" fmla="*/ 492 w 495"/>
                <a:gd name="T9" fmla="*/ 0 h 572"/>
              </a:gdLst>
              <a:ahLst/>
              <a:cxnLst>
                <a:cxn ang="0">
                  <a:pos x="T0" y="T1"/>
                </a:cxn>
                <a:cxn ang="0">
                  <a:pos x="T2" y="T3"/>
                </a:cxn>
                <a:cxn ang="0">
                  <a:pos x="T4" y="T5"/>
                </a:cxn>
                <a:cxn ang="0">
                  <a:pos x="T6" y="T7"/>
                </a:cxn>
                <a:cxn ang="0">
                  <a:pos x="T8" y="T9"/>
                </a:cxn>
              </a:cxnLst>
              <a:rect l="0" t="0" r="r" b="b"/>
              <a:pathLst>
                <a:path w="495" h="572">
                  <a:moveTo>
                    <a:pt x="492" y="0"/>
                  </a:moveTo>
                  <a:lnTo>
                    <a:pt x="495" y="277"/>
                  </a:lnTo>
                  <a:lnTo>
                    <a:pt x="0" y="572"/>
                  </a:lnTo>
                  <a:lnTo>
                    <a:pt x="0" y="295"/>
                  </a:lnTo>
                  <a:lnTo>
                    <a:pt x="492"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933" name="Group 932"/>
          <p:cNvGrpSpPr/>
          <p:nvPr/>
        </p:nvGrpSpPr>
        <p:grpSpPr>
          <a:xfrm>
            <a:off x="6264160" y="2079742"/>
            <a:ext cx="409124" cy="990111"/>
            <a:chOff x="3876675" y="1285875"/>
            <a:chExt cx="1708150" cy="4133850"/>
          </a:xfrm>
        </p:grpSpPr>
        <p:sp>
          <p:nvSpPr>
            <p:cNvPr id="942" name="Freeform 227"/>
            <p:cNvSpPr>
              <a:spLocks/>
            </p:cNvSpPr>
            <p:nvPr/>
          </p:nvSpPr>
          <p:spPr bwMode="auto">
            <a:xfrm>
              <a:off x="3876675" y="1774825"/>
              <a:ext cx="857250" cy="3644900"/>
            </a:xfrm>
            <a:custGeom>
              <a:avLst/>
              <a:gdLst>
                <a:gd name="T0" fmla="*/ 4 w 540"/>
                <a:gd name="T1" fmla="*/ 0 h 2296"/>
                <a:gd name="T2" fmla="*/ 0 w 540"/>
                <a:gd name="T3" fmla="*/ 1986 h 2296"/>
                <a:gd name="T4" fmla="*/ 538 w 540"/>
                <a:gd name="T5" fmla="*/ 2296 h 2296"/>
                <a:gd name="T6" fmla="*/ 540 w 540"/>
                <a:gd name="T7" fmla="*/ 311 h 2296"/>
                <a:gd name="T8" fmla="*/ 4 w 540"/>
                <a:gd name="T9" fmla="*/ 0 h 2296"/>
              </a:gdLst>
              <a:ahLst/>
              <a:cxnLst>
                <a:cxn ang="0">
                  <a:pos x="T0" y="T1"/>
                </a:cxn>
                <a:cxn ang="0">
                  <a:pos x="T2" y="T3"/>
                </a:cxn>
                <a:cxn ang="0">
                  <a:pos x="T4" y="T5"/>
                </a:cxn>
                <a:cxn ang="0">
                  <a:pos x="T6" y="T7"/>
                </a:cxn>
                <a:cxn ang="0">
                  <a:pos x="T8" y="T9"/>
                </a:cxn>
              </a:cxnLst>
              <a:rect l="0" t="0" r="r" b="b"/>
              <a:pathLst>
                <a:path w="540" h="2296">
                  <a:moveTo>
                    <a:pt x="4" y="0"/>
                  </a:moveTo>
                  <a:lnTo>
                    <a:pt x="0" y="1986"/>
                  </a:lnTo>
                  <a:lnTo>
                    <a:pt x="538" y="2296"/>
                  </a:lnTo>
                  <a:lnTo>
                    <a:pt x="540" y="311"/>
                  </a:lnTo>
                  <a:lnTo>
                    <a:pt x="4" y="0"/>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43" name="Freeform 228"/>
            <p:cNvSpPr>
              <a:spLocks/>
            </p:cNvSpPr>
            <p:nvPr/>
          </p:nvSpPr>
          <p:spPr bwMode="auto">
            <a:xfrm>
              <a:off x="4730750" y="1774825"/>
              <a:ext cx="854075" cy="3644900"/>
            </a:xfrm>
            <a:custGeom>
              <a:avLst/>
              <a:gdLst>
                <a:gd name="T0" fmla="*/ 2 w 538"/>
                <a:gd name="T1" fmla="*/ 311 h 2296"/>
                <a:gd name="T2" fmla="*/ 0 w 538"/>
                <a:gd name="T3" fmla="*/ 2296 h 2296"/>
                <a:gd name="T4" fmla="*/ 534 w 538"/>
                <a:gd name="T5" fmla="*/ 1986 h 2296"/>
                <a:gd name="T6" fmla="*/ 538 w 538"/>
                <a:gd name="T7" fmla="*/ 0 h 2296"/>
                <a:gd name="T8" fmla="*/ 2 w 538"/>
                <a:gd name="T9" fmla="*/ 311 h 2296"/>
              </a:gdLst>
              <a:ahLst/>
              <a:cxnLst>
                <a:cxn ang="0">
                  <a:pos x="T0" y="T1"/>
                </a:cxn>
                <a:cxn ang="0">
                  <a:pos x="T2" y="T3"/>
                </a:cxn>
                <a:cxn ang="0">
                  <a:pos x="T4" y="T5"/>
                </a:cxn>
                <a:cxn ang="0">
                  <a:pos x="T6" y="T7"/>
                </a:cxn>
                <a:cxn ang="0">
                  <a:pos x="T8" y="T9"/>
                </a:cxn>
              </a:cxnLst>
              <a:rect l="0" t="0" r="r" b="b"/>
              <a:pathLst>
                <a:path w="538" h="2296">
                  <a:moveTo>
                    <a:pt x="2" y="311"/>
                  </a:moveTo>
                  <a:lnTo>
                    <a:pt x="0" y="2296"/>
                  </a:lnTo>
                  <a:lnTo>
                    <a:pt x="534" y="1986"/>
                  </a:lnTo>
                  <a:lnTo>
                    <a:pt x="538" y="0"/>
                  </a:lnTo>
                  <a:lnTo>
                    <a:pt x="2" y="311"/>
                  </a:lnTo>
                  <a:close/>
                </a:path>
              </a:pathLst>
            </a:custGeom>
            <a:solidFill>
              <a:srgbClr val="D42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44" name="Freeform 229"/>
            <p:cNvSpPr>
              <a:spLocks/>
            </p:cNvSpPr>
            <p:nvPr/>
          </p:nvSpPr>
          <p:spPr bwMode="auto">
            <a:xfrm>
              <a:off x="3883025" y="1285875"/>
              <a:ext cx="1701800" cy="982663"/>
            </a:xfrm>
            <a:custGeom>
              <a:avLst/>
              <a:gdLst>
                <a:gd name="T0" fmla="*/ 534 w 1072"/>
                <a:gd name="T1" fmla="*/ 0 h 619"/>
                <a:gd name="T2" fmla="*/ 0 w 1072"/>
                <a:gd name="T3" fmla="*/ 308 h 619"/>
                <a:gd name="T4" fmla="*/ 536 w 1072"/>
                <a:gd name="T5" fmla="*/ 619 h 619"/>
                <a:gd name="T6" fmla="*/ 1072 w 1072"/>
                <a:gd name="T7" fmla="*/ 308 h 619"/>
                <a:gd name="T8" fmla="*/ 534 w 1072"/>
                <a:gd name="T9" fmla="*/ 0 h 619"/>
              </a:gdLst>
              <a:ahLst/>
              <a:cxnLst>
                <a:cxn ang="0">
                  <a:pos x="T0" y="T1"/>
                </a:cxn>
                <a:cxn ang="0">
                  <a:pos x="T2" y="T3"/>
                </a:cxn>
                <a:cxn ang="0">
                  <a:pos x="T4" y="T5"/>
                </a:cxn>
                <a:cxn ang="0">
                  <a:pos x="T6" y="T7"/>
                </a:cxn>
                <a:cxn ang="0">
                  <a:pos x="T8" y="T9"/>
                </a:cxn>
              </a:cxnLst>
              <a:rect l="0" t="0" r="r" b="b"/>
              <a:pathLst>
                <a:path w="1072" h="619">
                  <a:moveTo>
                    <a:pt x="534" y="0"/>
                  </a:moveTo>
                  <a:lnTo>
                    <a:pt x="0" y="308"/>
                  </a:lnTo>
                  <a:lnTo>
                    <a:pt x="536" y="619"/>
                  </a:lnTo>
                  <a:lnTo>
                    <a:pt x="1072" y="308"/>
                  </a:lnTo>
                  <a:lnTo>
                    <a:pt x="534" y="0"/>
                  </a:lnTo>
                  <a:close/>
                </a:path>
              </a:pathLst>
            </a:custGeom>
            <a:solidFill>
              <a:srgbClr val="FF4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934" name="Group 933"/>
          <p:cNvGrpSpPr/>
          <p:nvPr/>
        </p:nvGrpSpPr>
        <p:grpSpPr>
          <a:xfrm>
            <a:off x="6061499" y="2448942"/>
            <a:ext cx="407984" cy="739922"/>
            <a:chOff x="3030538" y="2827338"/>
            <a:chExt cx="1703387" cy="3089275"/>
          </a:xfrm>
        </p:grpSpPr>
        <p:sp>
          <p:nvSpPr>
            <p:cNvPr id="939" name="Freeform 230"/>
            <p:cNvSpPr>
              <a:spLocks/>
            </p:cNvSpPr>
            <p:nvPr/>
          </p:nvSpPr>
          <p:spPr bwMode="auto">
            <a:xfrm>
              <a:off x="3030538" y="3319463"/>
              <a:ext cx="855662" cy="2597150"/>
            </a:xfrm>
            <a:custGeom>
              <a:avLst/>
              <a:gdLst>
                <a:gd name="T0" fmla="*/ 4 w 539"/>
                <a:gd name="T1" fmla="*/ 0 h 1636"/>
                <a:gd name="T2" fmla="*/ 0 w 539"/>
                <a:gd name="T3" fmla="*/ 1325 h 1636"/>
                <a:gd name="T4" fmla="*/ 537 w 539"/>
                <a:gd name="T5" fmla="*/ 1636 h 1636"/>
                <a:gd name="T6" fmla="*/ 539 w 539"/>
                <a:gd name="T7" fmla="*/ 309 h 1636"/>
                <a:gd name="T8" fmla="*/ 4 w 539"/>
                <a:gd name="T9" fmla="*/ 0 h 1636"/>
              </a:gdLst>
              <a:ahLst/>
              <a:cxnLst>
                <a:cxn ang="0">
                  <a:pos x="T0" y="T1"/>
                </a:cxn>
                <a:cxn ang="0">
                  <a:pos x="T2" y="T3"/>
                </a:cxn>
                <a:cxn ang="0">
                  <a:pos x="T4" y="T5"/>
                </a:cxn>
                <a:cxn ang="0">
                  <a:pos x="T6" y="T7"/>
                </a:cxn>
                <a:cxn ang="0">
                  <a:pos x="T8" y="T9"/>
                </a:cxn>
              </a:cxnLst>
              <a:rect l="0" t="0" r="r" b="b"/>
              <a:pathLst>
                <a:path w="539" h="1636">
                  <a:moveTo>
                    <a:pt x="4" y="0"/>
                  </a:moveTo>
                  <a:lnTo>
                    <a:pt x="0" y="1325"/>
                  </a:lnTo>
                  <a:lnTo>
                    <a:pt x="537" y="1636"/>
                  </a:lnTo>
                  <a:lnTo>
                    <a:pt x="539" y="309"/>
                  </a:lnTo>
                  <a:lnTo>
                    <a:pt x="4" y="0"/>
                  </a:lnTo>
                  <a:close/>
                </a:path>
              </a:pathLst>
            </a:custGeom>
            <a:solidFill>
              <a:srgbClr val="075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40" name="Freeform 231"/>
            <p:cNvSpPr>
              <a:spLocks/>
            </p:cNvSpPr>
            <p:nvPr/>
          </p:nvSpPr>
          <p:spPr bwMode="auto">
            <a:xfrm>
              <a:off x="3883025" y="3319463"/>
              <a:ext cx="850900" cy="2597150"/>
            </a:xfrm>
            <a:custGeom>
              <a:avLst/>
              <a:gdLst>
                <a:gd name="T0" fmla="*/ 2 w 536"/>
                <a:gd name="T1" fmla="*/ 309 h 1636"/>
                <a:gd name="T2" fmla="*/ 0 w 536"/>
                <a:gd name="T3" fmla="*/ 1636 h 1636"/>
                <a:gd name="T4" fmla="*/ 534 w 536"/>
                <a:gd name="T5" fmla="*/ 1325 h 1636"/>
                <a:gd name="T6" fmla="*/ 536 w 536"/>
                <a:gd name="T7" fmla="*/ 0 h 1636"/>
                <a:gd name="T8" fmla="*/ 2 w 536"/>
                <a:gd name="T9" fmla="*/ 309 h 1636"/>
              </a:gdLst>
              <a:ahLst/>
              <a:cxnLst>
                <a:cxn ang="0">
                  <a:pos x="T0" y="T1"/>
                </a:cxn>
                <a:cxn ang="0">
                  <a:pos x="T2" y="T3"/>
                </a:cxn>
                <a:cxn ang="0">
                  <a:pos x="T4" y="T5"/>
                </a:cxn>
                <a:cxn ang="0">
                  <a:pos x="T6" y="T7"/>
                </a:cxn>
                <a:cxn ang="0">
                  <a:pos x="T8" y="T9"/>
                </a:cxn>
              </a:cxnLst>
              <a:rect l="0" t="0" r="r" b="b"/>
              <a:pathLst>
                <a:path w="536" h="1636">
                  <a:moveTo>
                    <a:pt x="2" y="309"/>
                  </a:moveTo>
                  <a:lnTo>
                    <a:pt x="0" y="1636"/>
                  </a:lnTo>
                  <a:lnTo>
                    <a:pt x="534" y="1325"/>
                  </a:lnTo>
                  <a:lnTo>
                    <a:pt x="536" y="0"/>
                  </a:lnTo>
                  <a:lnTo>
                    <a:pt x="2" y="309"/>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41" name="Freeform 232"/>
            <p:cNvSpPr>
              <a:spLocks/>
            </p:cNvSpPr>
            <p:nvPr/>
          </p:nvSpPr>
          <p:spPr bwMode="auto">
            <a:xfrm>
              <a:off x="3036888" y="2827338"/>
              <a:ext cx="1697037" cy="982663"/>
            </a:xfrm>
            <a:custGeom>
              <a:avLst/>
              <a:gdLst>
                <a:gd name="T0" fmla="*/ 533 w 1069"/>
                <a:gd name="T1" fmla="*/ 0 h 619"/>
                <a:gd name="T2" fmla="*/ 0 w 1069"/>
                <a:gd name="T3" fmla="*/ 310 h 619"/>
                <a:gd name="T4" fmla="*/ 535 w 1069"/>
                <a:gd name="T5" fmla="*/ 619 h 619"/>
                <a:gd name="T6" fmla="*/ 1069 w 1069"/>
                <a:gd name="T7" fmla="*/ 310 h 619"/>
                <a:gd name="T8" fmla="*/ 533 w 1069"/>
                <a:gd name="T9" fmla="*/ 0 h 619"/>
              </a:gdLst>
              <a:ahLst/>
              <a:cxnLst>
                <a:cxn ang="0">
                  <a:pos x="T0" y="T1"/>
                </a:cxn>
                <a:cxn ang="0">
                  <a:pos x="T2" y="T3"/>
                </a:cxn>
                <a:cxn ang="0">
                  <a:pos x="T4" y="T5"/>
                </a:cxn>
                <a:cxn ang="0">
                  <a:pos x="T6" y="T7"/>
                </a:cxn>
                <a:cxn ang="0">
                  <a:pos x="T8" y="T9"/>
                </a:cxn>
              </a:cxnLst>
              <a:rect l="0" t="0" r="r" b="b"/>
              <a:pathLst>
                <a:path w="1069" h="619">
                  <a:moveTo>
                    <a:pt x="533" y="0"/>
                  </a:moveTo>
                  <a:lnTo>
                    <a:pt x="0" y="310"/>
                  </a:lnTo>
                  <a:lnTo>
                    <a:pt x="535" y="619"/>
                  </a:lnTo>
                  <a:lnTo>
                    <a:pt x="1069" y="310"/>
                  </a:lnTo>
                  <a:lnTo>
                    <a:pt x="533" y="0"/>
                  </a:ln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935" name="Group 934"/>
          <p:cNvGrpSpPr/>
          <p:nvPr/>
        </p:nvGrpSpPr>
        <p:grpSpPr>
          <a:xfrm>
            <a:off x="5859218" y="2737154"/>
            <a:ext cx="407984" cy="568820"/>
            <a:chOff x="2185988" y="4030663"/>
            <a:chExt cx="1703387" cy="2374900"/>
          </a:xfrm>
        </p:grpSpPr>
        <p:sp>
          <p:nvSpPr>
            <p:cNvPr id="936" name="Freeform 233"/>
            <p:cNvSpPr>
              <a:spLocks/>
            </p:cNvSpPr>
            <p:nvPr/>
          </p:nvSpPr>
          <p:spPr bwMode="auto">
            <a:xfrm>
              <a:off x="2185988" y="4522788"/>
              <a:ext cx="857250" cy="1882775"/>
            </a:xfrm>
            <a:custGeom>
              <a:avLst/>
              <a:gdLst>
                <a:gd name="T0" fmla="*/ 2 w 540"/>
                <a:gd name="T1" fmla="*/ 0 h 1186"/>
                <a:gd name="T2" fmla="*/ 0 w 540"/>
                <a:gd name="T3" fmla="*/ 876 h 1186"/>
                <a:gd name="T4" fmla="*/ 536 w 540"/>
                <a:gd name="T5" fmla="*/ 1186 h 1186"/>
                <a:gd name="T6" fmla="*/ 540 w 540"/>
                <a:gd name="T7" fmla="*/ 309 h 1186"/>
                <a:gd name="T8" fmla="*/ 2 w 540"/>
                <a:gd name="T9" fmla="*/ 0 h 1186"/>
              </a:gdLst>
              <a:ahLst/>
              <a:cxnLst>
                <a:cxn ang="0">
                  <a:pos x="T0" y="T1"/>
                </a:cxn>
                <a:cxn ang="0">
                  <a:pos x="T2" y="T3"/>
                </a:cxn>
                <a:cxn ang="0">
                  <a:pos x="T4" y="T5"/>
                </a:cxn>
                <a:cxn ang="0">
                  <a:pos x="T6" y="T7"/>
                </a:cxn>
                <a:cxn ang="0">
                  <a:pos x="T8" y="T9"/>
                </a:cxn>
              </a:cxnLst>
              <a:rect l="0" t="0" r="r" b="b"/>
              <a:pathLst>
                <a:path w="540" h="1186">
                  <a:moveTo>
                    <a:pt x="2" y="0"/>
                  </a:moveTo>
                  <a:lnTo>
                    <a:pt x="0" y="876"/>
                  </a:lnTo>
                  <a:lnTo>
                    <a:pt x="536" y="1186"/>
                  </a:lnTo>
                  <a:lnTo>
                    <a:pt x="540" y="309"/>
                  </a:lnTo>
                  <a:lnTo>
                    <a:pt x="2" y="0"/>
                  </a:lnTo>
                  <a:close/>
                </a:path>
              </a:pathLst>
            </a:custGeom>
            <a:solidFill>
              <a:srgbClr val="00C1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37" name="Freeform 234"/>
            <p:cNvSpPr>
              <a:spLocks/>
            </p:cNvSpPr>
            <p:nvPr/>
          </p:nvSpPr>
          <p:spPr bwMode="auto">
            <a:xfrm>
              <a:off x="3036888" y="4522788"/>
              <a:ext cx="852487" cy="1882775"/>
            </a:xfrm>
            <a:custGeom>
              <a:avLst/>
              <a:gdLst>
                <a:gd name="T0" fmla="*/ 4 w 537"/>
                <a:gd name="T1" fmla="*/ 309 h 1186"/>
                <a:gd name="T2" fmla="*/ 0 w 537"/>
                <a:gd name="T3" fmla="*/ 1186 h 1186"/>
                <a:gd name="T4" fmla="*/ 535 w 537"/>
                <a:gd name="T5" fmla="*/ 876 h 1186"/>
                <a:gd name="T6" fmla="*/ 537 w 537"/>
                <a:gd name="T7" fmla="*/ 0 h 1186"/>
                <a:gd name="T8" fmla="*/ 4 w 537"/>
                <a:gd name="T9" fmla="*/ 309 h 1186"/>
              </a:gdLst>
              <a:ahLst/>
              <a:cxnLst>
                <a:cxn ang="0">
                  <a:pos x="T0" y="T1"/>
                </a:cxn>
                <a:cxn ang="0">
                  <a:pos x="T2" y="T3"/>
                </a:cxn>
                <a:cxn ang="0">
                  <a:pos x="T4" y="T5"/>
                </a:cxn>
                <a:cxn ang="0">
                  <a:pos x="T6" y="T7"/>
                </a:cxn>
                <a:cxn ang="0">
                  <a:pos x="T8" y="T9"/>
                </a:cxn>
              </a:cxnLst>
              <a:rect l="0" t="0" r="r" b="b"/>
              <a:pathLst>
                <a:path w="537" h="1186">
                  <a:moveTo>
                    <a:pt x="4" y="309"/>
                  </a:moveTo>
                  <a:lnTo>
                    <a:pt x="0" y="1186"/>
                  </a:lnTo>
                  <a:lnTo>
                    <a:pt x="535" y="876"/>
                  </a:lnTo>
                  <a:lnTo>
                    <a:pt x="537" y="0"/>
                  </a:lnTo>
                  <a:lnTo>
                    <a:pt x="4" y="309"/>
                  </a:lnTo>
                  <a:close/>
                </a:path>
              </a:pathLst>
            </a:custGeom>
            <a:solidFill>
              <a:srgbClr val="00B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38" name="Freeform 235"/>
            <p:cNvSpPr>
              <a:spLocks/>
            </p:cNvSpPr>
            <p:nvPr/>
          </p:nvSpPr>
          <p:spPr bwMode="auto">
            <a:xfrm>
              <a:off x="2189163" y="4030663"/>
              <a:ext cx="1700212" cy="982663"/>
            </a:xfrm>
            <a:custGeom>
              <a:avLst/>
              <a:gdLst>
                <a:gd name="T0" fmla="*/ 534 w 1071"/>
                <a:gd name="T1" fmla="*/ 0 h 619"/>
                <a:gd name="T2" fmla="*/ 0 w 1071"/>
                <a:gd name="T3" fmla="*/ 310 h 619"/>
                <a:gd name="T4" fmla="*/ 538 w 1071"/>
                <a:gd name="T5" fmla="*/ 619 h 619"/>
                <a:gd name="T6" fmla="*/ 1071 w 1071"/>
                <a:gd name="T7" fmla="*/ 310 h 619"/>
                <a:gd name="T8" fmla="*/ 534 w 1071"/>
                <a:gd name="T9" fmla="*/ 0 h 619"/>
              </a:gdLst>
              <a:ahLst/>
              <a:cxnLst>
                <a:cxn ang="0">
                  <a:pos x="T0" y="T1"/>
                </a:cxn>
                <a:cxn ang="0">
                  <a:pos x="T2" y="T3"/>
                </a:cxn>
                <a:cxn ang="0">
                  <a:pos x="T4" y="T5"/>
                </a:cxn>
                <a:cxn ang="0">
                  <a:pos x="T6" y="T7"/>
                </a:cxn>
                <a:cxn ang="0">
                  <a:pos x="T8" y="T9"/>
                </a:cxn>
              </a:cxnLst>
              <a:rect l="0" t="0" r="r" b="b"/>
              <a:pathLst>
                <a:path w="1071" h="619">
                  <a:moveTo>
                    <a:pt x="534" y="0"/>
                  </a:moveTo>
                  <a:lnTo>
                    <a:pt x="0" y="310"/>
                  </a:lnTo>
                  <a:lnTo>
                    <a:pt x="538" y="619"/>
                  </a:lnTo>
                  <a:lnTo>
                    <a:pt x="1071" y="310"/>
                  </a:lnTo>
                  <a:lnTo>
                    <a:pt x="534" y="0"/>
                  </a:lnTo>
                  <a:close/>
                </a:path>
              </a:pathLst>
            </a:custGeom>
            <a:solidFill>
              <a:srgbClr val="00CE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677" name="Text Placeholder 676"/>
          <p:cNvSpPr>
            <a:spLocks noGrp="1"/>
          </p:cNvSpPr>
          <p:nvPr>
            <p:ph type="body" sz="quarter" idx="13"/>
          </p:nvPr>
        </p:nvSpPr>
        <p:spPr/>
        <p:txBody>
          <a:bodyPr/>
          <a:lstStyle/>
          <a:p>
            <a:r>
              <a:rPr lang="en-US" dirty="0"/>
              <a:t>THANK</a:t>
            </a:r>
            <a:endParaRPr lang="ru-RU" dirty="0"/>
          </a:p>
        </p:txBody>
      </p:sp>
      <p:sp>
        <p:nvSpPr>
          <p:cNvPr id="678" name="Text Placeholder 677"/>
          <p:cNvSpPr>
            <a:spLocks noGrp="1"/>
          </p:cNvSpPr>
          <p:nvPr>
            <p:ph type="body" sz="quarter" idx="14"/>
          </p:nvPr>
        </p:nvSpPr>
        <p:spPr/>
        <p:txBody>
          <a:bodyPr/>
          <a:lstStyle/>
          <a:p>
            <a:r>
              <a:rPr lang="en-US" dirty="0"/>
              <a:t>YOU !</a:t>
            </a:r>
            <a:endParaRPr lang="ru-RU" dirty="0"/>
          </a:p>
        </p:txBody>
      </p:sp>
      <p:grpSp>
        <p:nvGrpSpPr>
          <p:cNvPr id="443" name="Group 442"/>
          <p:cNvGrpSpPr/>
          <p:nvPr/>
        </p:nvGrpSpPr>
        <p:grpSpPr>
          <a:xfrm>
            <a:off x="9636673" y="5746208"/>
            <a:ext cx="678428" cy="480139"/>
            <a:chOff x="2936875" y="5048250"/>
            <a:chExt cx="863600" cy="611188"/>
          </a:xfrm>
        </p:grpSpPr>
        <p:sp>
          <p:nvSpPr>
            <p:cNvPr id="444" name="Freeform 138"/>
            <p:cNvSpPr>
              <a:spLocks/>
            </p:cNvSpPr>
            <p:nvPr/>
          </p:nvSpPr>
          <p:spPr bwMode="auto">
            <a:xfrm>
              <a:off x="3011488" y="5153025"/>
              <a:ext cx="68263" cy="180975"/>
            </a:xfrm>
            <a:custGeom>
              <a:avLst/>
              <a:gdLst>
                <a:gd name="T0" fmla="*/ 43 w 43"/>
                <a:gd name="T1" fmla="*/ 44 h 114"/>
                <a:gd name="T2" fmla="*/ 43 w 43"/>
                <a:gd name="T3" fmla="*/ 114 h 114"/>
                <a:gd name="T4" fmla="*/ 0 w 43"/>
                <a:gd name="T5" fmla="*/ 70 h 114"/>
                <a:gd name="T6" fmla="*/ 0 w 43"/>
                <a:gd name="T7" fmla="*/ 0 h 114"/>
                <a:gd name="T8" fmla="*/ 43 w 43"/>
                <a:gd name="T9" fmla="*/ 44 h 114"/>
              </a:gdLst>
              <a:ahLst/>
              <a:cxnLst>
                <a:cxn ang="0">
                  <a:pos x="T0" y="T1"/>
                </a:cxn>
                <a:cxn ang="0">
                  <a:pos x="T2" y="T3"/>
                </a:cxn>
                <a:cxn ang="0">
                  <a:pos x="T4" y="T5"/>
                </a:cxn>
                <a:cxn ang="0">
                  <a:pos x="T6" y="T7"/>
                </a:cxn>
                <a:cxn ang="0">
                  <a:pos x="T8" y="T9"/>
                </a:cxn>
              </a:cxnLst>
              <a:rect l="0" t="0" r="r" b="b"/>
              <a:pathLst>
                <a:path w="43" h="114">
                  <a:moveTo>
                    <a:pt x="43" y="44"/>
                  </a:moveTo>
                  <a:lnTo>
                    <a:pt x="43" y="114"/>
                  </a:lnTo>
                  <a:lnTo>
                    <a:pt x="0" y="70"/>
                  </a:lnTo>
                  <a:lnTo>
                    <a:pt x="0" y="0"/>
                  </a:lnTo>
                  <a:lnTo>
                    <a:pt x="43" y="44"/>
                  </a:lnTo>
                  <a:close/>
                </a:path>
              </a:pathLst>
            </a:custGeom>
            <a:solidFill>
              <a:srgbClr val="053E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45" name="Freeform 139"/>
            <p:cNvSpPr>
              <a:spLocks/>
            </p:cNvSpPr>
            <p:nvPr/>
          </p:nvSpPr>
          <p:spPr bwMode="auto">
            <a:xfrm>
              <a:off x="3660775" y="5153025"/>
              <a:ext cx="66675" cy="180975"/>
            </a:xfrm>
            <a:custGeom>
              <a:avLst/>
              <a:gdLst>
                <a:gd name="T0" fmla="*/ 42 w 42"/>
                <a:gd name="T1" fmla="*/ 0 h 114"/>
                <a:gd name="T2" fmla="*/ 42 w 42"/>
                <a:gd name="T3" fmla="*/ 70 h 114"/>
                <a:gd name="T4" fmla="*/ 0 w 42"/>
                <a:gd name="T5" fmla="*/ 114 h 114"/>
                <a:gd name="T6" fmla="*/ 0 w 42"/>
                <a:gd name="T7" fmla="*/ 44 h 114"/>
                <a:gd name="T8" fmla="*/ 42 w 42"/>
                <a:gd name="T9" fmla="*/ 0 h 114"/>
              </a:gdLst>
              <a:ahLst/>
              <a:cxnLst>
                <a:cxn ang="0">
                  <a:pos x="T0" y="T1"/>
                </a:cxn>
                <a:cxn ang="0">
                  <a:pos x="T2" y="T3"/>
                </a:cxn>
                <a:cxn ang="0">
                  <a:pos x="T4" y="T5"/>
                </a:cxn>
                <a:cxn ang="0">
                  <a:pos x="T6" y="T7"/>
                </a:cxn>
                <a:cxn ang="0">
                  <a:pos x="T8" y="T9"/>
                </a:cxn>
              </a:cxnLst>
              <a:rect l="0" t="0" r="r" b="b"/>
              <a:pathLst>
                <a:path w="42" h="114">
                  <a:moveTo>
                    <a:pt x="42" y="0"/>
                  </a:moveTo>
                  <a:lnTo>
                    <a:pt x="42" y="70"/>
                  </a:lnTo>
                  <a:lnTo>
                    <a:pt x="0" y="114"/>
                  </a:lnTo>
                  <a:lnTo>
                    <a:pt x="0" y="44"/>
                  </a:lnTo>
                  <a:lnTo>
                    <a:pt x="42" y="0"/>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46" name="Freeform 140"/>
            <p:cNvSpPr>
              <a:spLocks/>
            </p:cNvSpPr>
            <p:nvPr/>
          </p:nvSpPr>
          <p:spPr bwMode="auto">
            <a:xfrm>
              <a:off x="3135313" y="5149850"/>
              <a:ext cx="468313" cy="260350"/>
            </a:xfrm>
            <a:custGeom>
              <a:avLst/>
              <a:gdLst>
                <a:gd name="T0" fmla="*/ 785 w 785"/>
                <a:gd name="T1" fmla="*/ 249 h 436"/>
                <a:gd name="T2" fmla="*/ 785 w 785"/>
                <a:gd name="T3" fmla="*/ 433 h 436"/>
                <a:gd name="T4" fmla="*/ 671 w 785"/>
                <a:gd name="T5" fmla="*/ 274 h 436"/>
                <a:gd name="T6" fmla="*/ 116 w 785"/>
                <a:gd name="T7" fmla="*/ 274 h 436"/>
                <a:gd name="T8" fmla="*/ 0 w 785"/>
                <a:gd name="T9" fmla="*/ 436 h 436"/>
                <a:gd name="T10" fmla="*/ 0 w 785"/>
                <a:gd name="T11" fmla="*/ 251 h 436"/>
                <a:gd name="T12" fmla="*/ 116 w 785"/>
                <a:gd name="T13" fmla="*/ 89 h 436"/>
                <a:gd name="T14" fmla="*/ 671 w 785"/>
                <a:gd name="T15" fmla="*/ 89 h 436"/>
                <a:gd name="T16" fmla="*/ 785 w 785"/>
                <a:gd name="T17" fmla="*/ 2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5" h="436">
                  <a:moveTo>
                    <a:pt x="785" y="249"/>
                  </a:moveTo>
                  <a:cubicBezTo>
                    <a:pt x="785" y="433"/>
                    <a:pt x="785" y="433"/>
                    <a:pt x="785" y="433"/>
                  </a:cubicBezTo>
                  <a:cubicBezTo>
                    <a:pt x="785" y="376"/>
                    <a:pt x="747" y="318"/>
                    <a:pt x="671" y="274"/>
                  </a:cubicBezTo>
                  <a:cubicBezTo>
                    <a:pt x="519" y="185"/>
                    <a:pt x="270" y="185"/>
                    <a:pt x="116" y="274"/>
                  </a:cubicBezTo>
                  <a:cubicBezTo>
                    <a:pt x="39" y="318"/>
                    <a:pt x="0" y="377"/>
                    <a:pt x="0" y="436"/>
                  </a:cubicBezTo>
                  <a:cubicBezTo>
                    <a:pt x="0" y="251"/>
                    <a:pt x="0" y="251"/>
                    <a:pt x="0" y="251"/>
                  </a:cubicBezTo>
                  <a:cubicBezTo>
                    <a:pt x="0" y="193"/>
                    <a:pt x="38" y="134"/>
                    <a:pt x="116" y="89"/>
                  </a:cubicBezTo>
                  <a:cubicBezTo>
                    <a:pt x="270" y="0"/>
                    <a:pt x="518" y="0"/>
                    <a:pt x="671" y="89"/>
                  </a:cubicBezTo>
                  <a:cubicBezTo>
                    <a:pt x="747" y="133"/>
                    <a:pt x="785" y="191"/>
                    <a:pt x="785" y="249"/>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47" name="Freeform 141"/>
            <p:cNvSpPr>
              <a:spLocks noEditPoints="1"/>
            </p:cNvSpPr>
            <p:nvPr/>
          </p:nvSpPr>
          <p:spPr bwMode="auto">
            <a:xfrm>
              <a:off x="2936875" y="5341938"/>
              <a:ext cx="863600" cy="317500"/>
            </a:xfrm>
            <a:custGeom>
              <a:avLst/>
              <a:gdLst>
                <a:gd name="T0" fmla="*/ 1446 w 1446"/>
                <a:gd name="T1" fmla="*/ 185 h 531"/>
                <a:gd name="T2" fmla="*/ 1446 w 1446"/>
                <a:gd name="T3" fmla="*/ 0 h 531"/>
                <a:gd name="T4" fmla="*/ 1222 w 1446"/>
                <a:gd name="T5" fmla="*/ 37 h 531"/>
                <a:gd name="T6" fmla="*/ 1209 w 1446"/>
                <a:gd name="T7" fmla="*/ 55 h 531"/>
                <a:gd name="T8" fmla="*/ 1210 w 1446"/>
                <a:gd name="T9" fmla="*/ 237 h 531"/>
                <a:gd name="T10" fmla="*/ 1144 w 1446"/>
                <a:gd name="T11" fmla="*/ 275 h 531"/>
                <a:gd name="T12" fmla="*/ 942 w 1446"/>
                <a:gd name="T13" fmla="*/ 210 h 531"/>
                <a:gd name="T14" fmla="*/ 910 w 1446"/>
                <a:gd name="T15" fmla="*/ 217 h 531"/>
                <a:gd name="T16" fmla="*/ 846 w 1446"/>
                <a:gd name="T17" fmla="*/ 346 h 531"/>
                <a:gd name="T18" fmla="*/ 596 w 1446"/>
                <a:gd name="T19" fmla="*/ 346 h 531"/>
                <a:gd name="T20" fmla="*/ 533 w 1446"/>
                <a:gd name="T21" fmla="*/ 217 h 531"/>
                <a:gd name="T22" fmla="*/ 502 w 1446"/>
                <a:gd name="T23" fmla="*/ 210 h 531"/>
                <a:gd name="T24" fmla="*/ 299 w 1446"/>
                <a:gd name="T25" fmla="*/ 275 h 531"/>
                <a:gd name="T26" fmla="*/ 237 w 1446"/>
                <a:gd name="T27" fmla="*/ 239 h 531"/>
                <a:gd name="T28" fmla="*/ 236 w 1446"/>
                <a:gd name="T29" fmla="*/ 55 h 531"/>
                <a:gd name="T30" fmla="*/ 223 w 1446"/>
                <a:gd name="T31" fmla="*/ 37 h 531"/>
                <a:gd name="T32" fmla="*/ 0 w 1446"/>
                <a:gd name="T33" fmla="*/ 0 h 531"/>
                <a:gd name="T34" fmla="*/ 1 w 1446"/>
                <a:gd name="T35" fmla="*/ 185 h 531"/>
                <a:gd name="T36" fmla="*/ 123 w 1446"/>
                <a:gd name="T37" fmla="*/ 205 h 531"/>
                <a:gd name="T38" fmla="*/ 123 w 1446"/>
                <a:gd name="T39" fmla="*/ 357 h 531"/>
                <a:gd name="T40" fmla="*/ 299 w 1446"/>
                <a:gd name="T41" fmla="*/ 460 h 531"/>
                <a:gd name="T42" fmla="*/ 502 w 1446"/>
                <a:gd name="T43" fmla="*/ 394 h 531"/>
                <a:gd name="T44" fmla="*/ 534 w 1446"/>
                <a:gd name="T45" fmla="*/ 402 h 531"/>
                <a:gd name="T46" fmla="*/ 597 w 1446"/>
                <a:gd name="T47" fmla="*/ 531 h 531"/>
                <a:gd name="T48" fmla="*/ 846 w 1446"/>
                <a:gd name="T49" fmla="*/ 531 h 531"/>
                <a:gd name="T50" fmla="*/ 911 w 1446"/>
                <a:gd name="T51" fmla="*/ 402 h 531"/>
                <a:gd name="T52" fmla="*/ 943 w 1446"/>
                <a:gd name="T53" fmla="*/ 394 h 531"/>
                <a:gd name="T54" fmla="*/ 1145 w 1446"/>
                <a:gd name="T55" fmla="*/ 460 h 531"/>
                <a:gd name="T56" fmla="*/ 1322 w 1446"/>
                <a:gd name="T57" fmla="*/ 357 h 531"/>
                <a:gd name="T58" fmla="*/ 1321 w 1446"/>
                <a:gd name="T59" fmla="*/ 205 h 531"/>
                <a:gd name="T60" fmla="*/ 1446 w 1446"/>
                <a:gd name="T61" fmla="*/ 185 h 531"/>
                <a:gd name="T62" fmla="*/ 200 w 1446"/>
                <a:gd name="T63" fmla="*/ 218 h 531"/>
                <a:gd name="T64" fmla="*/ 224 w 1446"/>
                <a:gd name="T65" fmla="*/ 222 h 531"/>
                <a:gd name="T66" fmla="*/ 236 w 1446"/>
                <a:gd name="T67" fmla="*/ 238 h 531"/>
                <a:gd name="T68" fmla="*/ 200 w 1446"/>
                <a:gd name="T69" fmla="*/ 218 h 531"/>
                <a:gd name="T70" fmla="*/ 1214 w 1446"/>
                <a:gd name="T71" fmla="*/ 235 h 531"/>
                <a:gd name="T72" fmla="*/ 1223 w 1446"/>
                <a:gd name="T73" fmla="*/ 222 h 531"/>
                <a:gd name="T74" fmla="*/ 1242 w 1446"/>
                <a:gd name="T75" fmla="*/ 218 h 531"/>
                <a:gd name="T76" fmla="*/ 1214 w 1446"/>
                <a:gd name="T77" fmla="*/ 2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6" h="531">
                  <a:moveTo>
                    <a:pt x="1446" y="185"/>
                  </a:moveTo>
                  <a:cubicBezTo>
                    <a:pt x="1446" y="0"/>
                    <a:pt x="1446" y="0"/>
                    <a:pt x="1446" y="0"/>
                  </a:cubicBezTo>
                  <a:cubicBezTo>
                    <a:pt x="1222" y="37"/>
                    <a:pt x="1222" y="37"/>
                    <a:pt x="1222" y="37"/>
                  </a:cubicBezTo>
                  <a:cubicBezTo>
                    <a:pt x="1218" y="43"/>
                    <a:pt x="1214" y="49"/>
                    <a:pt x="1209" y="55"/>
                  </a:cubicBezTo>
                  <a:cubicBezTo>
                    <a:pt x="1210" y="237"/>
                    <a:pt x="1210" y="237"/>
                    <a:pt x="1210" y="237"/>
                  </a:cubicBezTo>
                  <a:cubicBezTo>
                    <a:pt x="1144" y="275"/>
                    <a:pt x="1144" y="275"/>
                    <a:pt x="1144" y="275"/>
                  </a:cubicBezTo>
                  <a:cubicBezTo>
                    <a:pt x="942" y="210"/>
                    <a:pt x="942" y="210"/>
                    <a:pt x="942" y="210"/>
                  </a:cubicBezTo>
                  <a:cubicBezTo>
                    <a:pt x="932" y="212"/>
                    <a:pt x="921" y="215"/>
                    <a:pt x="910" y="217"/>
                  </a:cubicBezTo>
                  <a:cubicBezTo>
                    <a:pt x="846" y="346"/>
                    <a:pt x="846" y="346"/>
                    <a:pt x="846" y="346"/>
                  </a:cubicBezTo>
                  <a:cubicBezTo>
                    <a:pt x="596" y="346"/>
                    <a:pt x="596" y="346"/>
                    <a:pt x="596" y="346"/>
                  </a:cubicBezTo>
                  <a:cubicBezTo>
                    <a:pt x="533" y="217"/>
                    <a:pt x="533" y="217"/>
                    <a:pt x="533" y="217"/>
                  </a:cubicBezTo>
                  <a:cubicBezTo>
                    <a:pt x="523" y="215"/>
                    <a:pt x="512" y="212"/>
                    <a:pt x="502" y="210"/>
                  </a:cubicBezTo>
                  <a:cubicBezTo>
                    <a:pt x="299" y="275"/>
                    <a:pt x="299" y="275"/>
                    <a:pt x="299" y="275"/>
                  </a:cubicBezTo>
                  <a:cubicBezTo>
                    <a:pt x="237" y="239"/>
                    <a:pt x="237" y="239"/>
                    <a:pt x="237" y="239"/>
                  </a:cubicBezTo>
                  <a:cubicBezTo>
                    <a:pt x="236" y="55"/>
                    <a:pt x="236" y="55"/>
                    <a:pt x="236" y="55"/>
                  </a:cubicBezTo>
                  <a:cubicBezTo>
                    <a:pt x="232" y="49"/>
                    <a:pt x="227" y="43"/>
                    <a:pt x="223" y="37"/>
                  </a:cubicBezTo>
                  <a:cubicBezTo>
                    <a:pt x="0" y="0"/>
                    <a:pt x="0" y="0"/>
                    <a:pt x="0" y="0"/>
                  </a:cubicBezTo>
                  <a:cubicBezTo>
                    <a:pt x="1" y="185"/>
                    <a:pt x="1" y="185"/>
                    <a:pt x="1" y="185"/>
                  </a:cubicBezTo>
                  <a:cubicBezTo>
                    <a:pt x="123" y="205"/>
                    <a:pt x="123" y="205"/>
                    <a:pt x="123" y="205"/>
                  </a:cubicBezTo>
                  <a:cubicBezTo>
                    <a:pt x="123" y="357"/>
                    <a:pt x="123" y="357"/>
                    <a:pt x="123" y="357"/>
                  </a:cubicBezTo>
                  <a:cubicBezTo>
                    <a:pt x="299" y="460"/>
                    <a:pt x="299" y="460"/>
                    <a:pt x="299" y="460"/>
                  </a:cubicBezTo>
                  <a:cubicBezTo>
                    <a:pt x="502" y="394"/>
                    <a:pt x="502" y="394"/>
                    <a:pt x="502" y="394"/>
                  </a:cubicBezTo>
                  <a:cubicBezTo>
                    <a:pt x="513" y="397"/>
                    <a:pt x="523" y="399"/>
                    <a:pt x="534" y="402"/>
                  </a:cubicBezTo>
                  <a:cubicBezTo>
                    <a:pt x="597" y="531"/>
                    <a:pt x="597" y="531"/>
                    <a:pt x="597" y="531"/>
                  </a:cubicBezTo>
                  <a:cubicBezTo>
                    <a:pt x="846" y="531"/>
                    <a:pt x="846" y="531"/>
                    <a:pt x="846" y="531"/>
                  </a:cubicBezTo>
                  <a:cubicBezTo>
                    <a:pt x="911" y="402"/>
                    <a:pt x="911" y="402"/>
                    <a:pt x="911" y="402"/>
                  </a:cubicBezTo>
                  <a:cubicBezTo>
                    <a:pt x="921" y="400"/>
                    <a:pt x="932" y="397"/>
                    <a:pt x="943" y="394"/>
                  </a:cubicBezTo>
                  <a:cubicBezTo>
                    <a:pt x="1145" y="460"/>
                    <a:pt x="1145" y="460"/>
                    <a:pt x="1145" y="460"/>
                  </a:cubicBezTo>
                  <a:cubicBezTo>
                    <a:pt x="1322" y="357"/>
                    <a:pt x="1322" y="357"/>
                    <a:pt x="1322" y="357"/>
                  </a:cubicBezTo>
                  <a:cubicBezTo>
                    <a:pt x="1321" y="205"/>
                    <a:pt x="1321" y="205"/>
                    <a:pt x="1321" y="205"/>
                  </a:cubicBezTo>
                  <a:lnTo>
                    <a:pt x="1446" y="185"/>
                  </a:lnTo>
                  <a:close/>
                  <a:moveTo>
                    <a:pt x="200" y="218"/>
                  </a:moveTo>
                  <a:cubicBezTo>
                    <a:pt x="224" y="222"/>
                    <a:pt x="224" y="222"/>
                    <a:pt x="224" y="222"/>
                  </a:cubicBezTo>
                  <a:cubicBezTo>
                    <a:pt x="227" y="227"/>
                    <a:pt x="231" y="233"/>
                    <a:pt x="236" y="238"/>
                  </a:cubicBezTo>
                  <a:lnTo>
                    <a:pt x="200" y="218"/>
                  </a:lnTo>
                  <a:close/>
                  <a:moveTo>
                    <a:pt x="1214" y="235"/>
                  </a:moveTo>
                  <a:cubicBezTo>
                    <a:pt x="1217" y="230"/>
                    <a:pt x="1220" y="226"/>
                    <a:pt x="1223" y="222"/>
                  </a:cubicBezTo>
                  <a:cubicBezTo>
                    <a:pt x="1242" y="218"/>
                    <a:pt x="1242" y="218"/>
                    <a:pt x="1242" y="218"/>
                  </a:cubicBezTo>
                  <a:lnTo>
                    <a:pt x="1214" y="235"/>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48" name="Freeform 142"/>
            <p:cNvSpPr>
              <a:spLocks noEditPoints="1"/>
            </p:cNvSpPr>
            <p:nvPr/>
          </p:nvSpPr>
          <p:spPr bwMode="auto">
            <a:xfrm>
              <a:off x="2936875" y="5048250"/>
              <a:ext cx="863600" cy="500063"/>
            </a:xfrm>
            <a:custGeom>
              <a:avLst/>
              <a:gdLst>
                <a:gd name="T0" fmla="*/ 1324 w 1446"/>
                <a:gd name="T1" fmla="*/ 174 h 837"/>
                <a:gd name="T2" fmla="*/ 1211 w 1446"/>
                <a:gd name="T3" fmla="*/ 291 h 837"/>
                <a:gd name="T4" fmla="*/ 1224 w 1446"/>
                <a:gd name="T5" fmla="*/ 310 h 837"/>
                <a:gd name="T6" fmla="*/ 1446 w 1446"/>
                <a:gd name="T7" fmla="*/ 347 h 837"/>
                <a:gd name="T8" fmla="*/ 1446 w 1446"/>
                <a:gd name="T9" fmla="*/ 491 h 837"/>
                <a:gd name="T10" fmla="*/ 1222 w 1446"/>
                <a:gd name="T11" fmla="*/ 528 h 837"/>
                <a:gd name="T12" fmla="*/ 1209 w 1446"/>
                <a:gd name="T13" fmla="*/ 546 h 837"/>
                <a:gd name="T14" fmla="*/ 1321 w 1446"/>
                <a:gd name="T15" fmla="*/ 664 h 837"/>
                <a:gd name="T16" fmla="*/ 1144 w 1446"/>
                <a:gd name="T17" fmla="*/ 766 h 837"/>
                <a:gd name="T18" fmla="*/ 942 w 1446"/>
                <a:gd name="T19" fmla="*/ 701 h 837"/>
                <a:gd name="T20" fmla="*/ 910 w 1446"/>
                <a:gd name="T21" fmla="*/ 708 h 837"/>
                <a:gd name="T22" fmla="*/ 846 w 1446"/>
                <a:gd name="T23" fmla="*/ 837 h 837"/>
                <a:gd name="T24" fmla="*/ 596 w 1446"/>
                <a:gd name="T25" fmla="*/ 837 h 837"/>
                <a:gd name="T26" fmla="*/ 533 w 1446"/>
                <a:gd name="T27" fmla="*/ 708 h 837"/>
                <a:gd name="T28" fmla="*/ 502 w 1446"/>
                <a:gd name="T29" fmla="*/ 701 h 837"/>
                <a:gd name="T30" fmla="*/ 299 w 1446"/>
                <a:gd name="T31" fmla="*/ 766 h 837"/>
                <a:gd name="T32" fmla="*/ 123 w 1446"/>
                <a:gd name="T33" fmla="*/ 664 h 837"/>
                <a:gd name="T34" fmla="*/ 236 w 1446"/>
                <a:gd name="T35" fmla="*/ 546 h 837"/>
                <a:gd name="T36" fmla="*/ 223 w 1446"/>
                <a:gd name="T37" fmla="*/ 528 h 837"/>
                <a:gd name="T38" fmla="*/ 0 w 1446"/>
                <a:gd name="T39" fmla="*/ 491 h 837"/>
                <a:gd name="T40" fmla="*/ 1 w 1446"/>
                <a:gd name="T41" fmla="*/ 347 h 837"/>
                <a:gd name="T42" fmla="*/ 224 w 1446"/>
                <a:gd name="T43" fmla="*/ 310 h 837"/>
                <a:gd name="T44" fmla="*/ 238 w 1446"/>
                <a:gd name="T45" fmla="*/ 291 h 837"/>
                <a:gd name="T46" fmla="*/ 126 w 1446"/>
                <a:gd name="T47" fmla="*/ 174 h 837"/>
                <a:gd name="T48" fmla="*/ 303 w 1446"/>
                <a:gd name="T49" fmla="*/ 72 h 837"/>
                <a:gd name="T50" fmla="*/ 505 w 1446"/>
                <a:gd name="T51" fmla="*/ 137 h 837"/>
                <a:gd name="T52" fmla="*/ 537 w 1446"/>
                <a:gd name="T53" fmla="*/ 130 h 837"/>
                <a:gd name="T54" fmla="*/ 601 w 1446"/>
                <a:gd name="T55" fmla="*/ 0 h 837"/>
                <a:gd name="T56" fmla="*/ 851 w 1446"/>
                <a:gd name="T57" fmla="*/ 0 h 837"/>
                <a:gd name="T58" fmla="*/ 913 w 1446"/>
                <a:gd name="T59" fmla="*/ 129 h 837"/>
                <a:gd name="T60" fmla="*/ 945 w 1446"/>
                <a:gd name="T61" fmla="*/ 137 h 837"/>
                <a:gd name="T62" fmla="*/ 1148 w 1446"/>
                <a:gd name="T63" fmla="*/ 72 h 837"/>
                <a:gd name="T64" fmla="*/ 1324 w 1446"/>
                <a:gd name="T65" fmla="*/ 174 h 837"/>
                <a:gd name="T66" fmla="*/ 1000 w 1446"/>
                <a:gd name="T67" fmla="*/ 580 h 837"/>
                <a:gd name="T68" fmla="*/ 1002 w 1446"/>
                <a:gd name="T69" fmla="*/ 258 h 837"/>
                <a:gd name="T70" fmla="*/ 447 w 1446"/>
                <a:gd name="T71" fmla="*/ 258 h 837"/>
                <a:gd name="T72" fmla="*/ 445 w 1446"/>
                <a:gd name="T73" fmla="*/ 580 h 837"/>
                <a:gd name="T74" fmla="*/ 1000 w 1446"/>
                <a:gd name="T75"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6" h="837">
                  <a:moveTo>
                    <a:pt x="1324" y="174"/>
                  </a:moveTo>
                  <a:cubicBezTo>
                    <a:pt x="1211" y="291"/>
                    <a:pt x="1211" y="291"/>
                    <a:pt x="1211" y="291"/>
                  </a:cubicBezTo>
                  <a:cubicBezTo>
                    <a:pt x="1215" y="297"/>
                    <a:pt x="1220" y="304"/>
                    <a:pt x="1224" y="310"/>
                  </a:cubicBezTo>
                  <a:cubicBezTo>
                    <a:pt x="1446" y="347"/>
                    <a:pt x="1446" y="347"/>
                    <a:pt x="1446" y="347"/>
                  </a:cubicBezTo>
                  <a:cubicBezTo>
                    <a:pt x="1446" y="491"/>
                    <a:pt x="1446" y="491"/>
                    <a:pt x="1446" y="491"/>
                  </a:cubicBezTo>
                  <a:cubicBezTo>
                    <a:pt x="1222" y="528"/>
                    <a:pt x="1222" y="528"/>
                    <a:pt x="1222" y="528"/>
                  </a:cubicBezTo>
                  <a:cubicBezTo>
                    <a:pt x="1218" y="534"/>
                    <a:pt x="1214" y="540"/>
                    <a:pt x="1209" y="546"/>
                  </a:cubicBezTo>
                  <a:cubicBezTo>
                    <a:pt x="1321" y="664"/>
                    <a:pt x="1321" y="664"/>
                    <a:pt x="1321" y="664"/>
                  </a:cubicBezTo>
                  <a:cubicBezTo>
                    <a:pt x="1144" y="766"/>
                    <a:pt x="1144" y="766"/>
                    <a:pt x="1144" y="766"/>
                  </a:cubicBezTo>
                  <a:cubicBezTo>
                    <a:pt x="942" y="701"/>
                    <a:pt x="942" y="701"/>
                    <a:pt x="942" y="701"/>
                  </a:cubicBezTo>
                  <a:cubicBezTo>
                    <a:pt x="932" y="703"/>
                    <a:pt x="921" y="706"/>
                    <a:pt x="910" y="708"/>
                  </a:cubicBezTo>
                  <a:cubicBezTo>
                    <a:pt x="846" y="837"/>
                    <a:pt x="846" y="837"/>
                    <a:pt x="846" y="837"/>
                  </a:cubicBezTo>
                  <a:cubicBezTo>
                    <a:pt x="596" y="837"/>
                    <a:pt x="596" y="837"/>
                    <a:pt x="596" y="837"/>
                  </a:cubicBezTo>
                  <a:cubicBezTo>
                    <a:pt x="533" y="708"/>
                    <a:pt x="533" y="708"/>
                    <a:pt x="533" y="708"/>
                  </a:cubicBezTo>
                  <a:cubicBezTo>
                    <a:pt x="523" y="706"/>
                    <a:pt x="512" y="703"/>
                    <a:pt x="502" y="701"/>
                  </a:cubicBezTo>
                  <a:cubicBezTo>
                    <a:pt x="299" y="766"/>
                    <a:pt x="299" y="766"/>
                    <a:pt x="299" y="766"/>
                  </a:cubicBezTo>
                  <a:cubicBezTo>
                    <a:pt x="123" y="664"/>
                    <a:pt x="123" y="664"/>
                    <a:pt x="123" y="664"/>
                  </a:cubicBezTo>
                  <a:cubicBezTo>
                    <a:pt x="236" y="546"/>
                    <a:pt x="236" y="546"/>
                    <a:pt x="236" y="546"/>
                  </a:cubicBezTo>
                  <a:cubicBezTo>
                    <a:pt x="232" y="540"/>
                    <a:pt x="227" y="534"/>
                    <a:pt x="223" y="528"/>
                  </a:cubicBezTo>
                  <a:cubicBezTo>
                    <a:pt x="0" y="491"/>
                    <a:pt x="0" y="491"/>
                    <a:pt x="0" y="491"/>
                  </a:cubicBezTo>
                  <a:cubicBezTo>
                    <a:pt x="1" y="347"/>
                    <a:pt x="1" y="347"/>
                    <a:pt x="1" y="347"/>
                  </a:cubicBezTo>
                  <a:cubicBezTo>
                    <a:pt x="224" y="310"/>
                    <a:pt x="224" y="310"/>
                    <a:pt x="224" y="310"/>
                  </a:cubicBezTo>
                  <a:cubicBezTo>
                    <a:pt x="228" y="304"/>
                    <a:pt x="233" y="297"/>
                    <a:pt x="238" y="291"/>
                  </a:cubicBezTo>
                  <a:cubicBezTo>
                    <a:pt x="126" y="174"/>
                    <a:pt x="126" y="174"/>
                    <a:pt x="126" y="174"/>
                  </a:cubicBezTo>
                  <a:cubicBezTo>
                    <a:pt x="303" y="72"/>
                    <a:pt x="303" y="72"/>
                    <a:pt x="303" y="72"/>
                  </a:cubicBezTo>
                  <a:cubicBezTo>
                    <a:pt x="505" y="137"/>
                    <a:pt x="505" y="137"/>
                    <a:pt x="505" y="137"/>
                  </a:cubicBezTo>
                  <a:cubicBezTo>
                    <a:pt x="515" y="134"/>
                    <a:pt x="526" y="132"/>
                    <a:pt x="537" y="130"/>
                  </a:cubicBezTo>
                  <a:cubicBezTo>
                    <a:pt x="601" y="0"/>
                    <a:pt x="601" y="0"/>
                    <a:pt x="601" y="0"/>
                  </a:cubicBezTo>
                  <a:cubicBezTo>
                    <a:pt x="851" y="0"/>
                    <a:pt x="851" y="0"/>
                    <a:pt x="851" y="0"/>
                  </a:cubicBezTo>
                  <a:cubicBezTo>
                    <a:pt x="913" y="129"/>
                    <a:pt x="913" y="129"/>
                    <a:pt x="913" y="129"/>
                  </a:cubicBezTo>
                  <a:cubicBezTo>
                    <a:pt x="924" y="132"/>
                    <a:pt x="935" y="134"/>
                    <a:pt x="945" y="137"/>
                  </a:cubicBezTo>
                  <a:cubicBezTo>
                    <a:pt x="1148" y="72"/>
                    <a:pt x="1148" y="72"/>
                    <a:pt x="1148" y="72"/>
                  </a:cubicBezTo>
                  <a:lnTo>
                    <a:pt x="1324" y="174"/>
                  </a:lnTo>
                  <a:close/>
                  <a:moveTo>
                    <a:pt x="1000" y="580"/>
                  </a:moveTo>
                  <a:cubicBezTo>
                    <a:pt x="1154" y="491"/>
                    <a:pt x="1155" y="347"/>
                    <a:pt x="1002" y="258"/>
                  </a:cubicBezTo>
                  <a:cubicBezTo>
                    <a:pt x="849" y="169"/>
                    <a:pt x="601" y="169"/>
                    <a:pt x="447" y="258"/>
                  </a:cubicBezTo>
                  <a:cubicBezTo>
                    <a:pt x="293" y="347"/>
                    <a:pt x="292" y="491"/>
                    <a:pt x="445" y="580"/>
                  </a:cubicBezTo>
                  <a:cubicBezTo>
                    <a:pt x="598" y="668"/>
                    <a:pt x="846" y="668"/>
                    <a:pt x="1000" y="580"/>
                  </a:cubicBezTo>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449" name="Group 448"/>
          <p:cNvGrpSpPr/>
          <p:nvPr/>
        </p:nvGrpSpPr>
        <p:grpSpPr>
          <a:xfrm>
            <a:off x="10252919" y="5479636"/>
            <a:ext cx="650536" cy="460399"/>
            <a:chOff x="2936875" y="5048250"/>
            <a:chExt cx="863600" cy="611188"/>
          </a:xfrm>
        </p:grpSpPr>
        <p:sp>
          <p:nvSpPr>
            <p:cNvPr id="450" name="Freeform 138"/>
            <p:cNvSpPr>
              <a:spLocks/>
            </p:cNvSpPr>
            <p:nvPr/>
          </p:nvSpPr>
          <p:spPr bwMode="auto">
            <a:xfrm>
              <a:off x="3011488" y="5153025"/>
              <a:ext cx="68263" cy="180975"/>
            </a:xfrm>
            <a:custGeom>
              <a:avLst/>
              <a:gdLst>
                <a:gd name="T0" fmla="*/ 43 w 43"/>
                <a:gd name="T1" fmla="*/ 44 h 114"/>
                <a:gd name="T2" fmla="*/ 43 w 43"/>
                <a:gd name="T3" fmla="*/ 114 h 114"/>
                <a:gd name="T4" fmla="*/ 0 w 43"/>
                <a:gd name="T5" fmla="*/ 70 h 114"/>
                <a:gd name="T6" fmla="*/ 0 w 43"/>
                <a:gd name="T7" fmla="*/ 0 h 114"/>
                <a:gd name="T8" fmla="*/ 43 w 43"/>
                <a:gd name="T9" fmla="*/ 44 h 114"/>
              </a:gdLst>
              <a:ahLst/>
              <a:cxnLst>
                <a:cxn ang="0">
                  <a:pos x="T0" y="T1"/>
                </a:cxn>
                <a:cxn ang="0">
                  <a:pos x="T2" y="T3"/>
                </a:cxn>
                <a:cxn ang="0">
                  <a:pos x="T4" y="T5"/>
                </a:cxn>
                <a:cxn ang="0">
                  <a:pos x="T6" y="T7"/>
                </a:cxn>
                <a:cxn ang="0">
                  <a:pos x="T8" y="T9"/>
                </a:cxn>
              </a:cxnLst>
              <a:rect l="0" t="0" r="r" b="b"/>
              <a:pathLst>
                <a:path w="43" h="114">
                  <a:moveTo>
                    <a:pt x="43" y="44"/>
                  </a:moveTo>
                  <a:lnTo>
                    <a:pt x="43" y="114"/>
                  </a:lnTo>
                  <a:lnTo>
                    <a:pt x="0" y="70"/>
                  </a:lnTo>
                  <a:lnTo>
                    <a:pt x="0" y="0"/>
                  </a:lnTo>
                  <a:lnTo>
                    <a:pt x="43" y="44"/>
                  </a:lnTo>
                  <a:close/>
                </a:path>
              </a:pathLst>
            </a:custGeom>
            <a:solidFill>
              <a:srgbClr val="053E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1" name="Freeform 139"/>
            <p:cNvSpPr>
              <a:spLocks/>
            </p:cNvSpPr>
            <p:nvPr/>
          </p:nvSpPr>
          <p:spPr bwMode="auto">
            <a:xfrm>
              <a:off x="3660775" y="5153025"/>
              <a:ext cx="66675" cy="180975"/>
            </a:xfrm>
            <a:custGeom>
              <a:avLst/>
              <a:gdLst>
                <a:gd name="T0" fmla="*/ 42 w 42"/>
                <a:gd name="T1" fmla="*/ 0 h 114"/>
                <a:gd name="T2" fmla="*/ 42 w 42"/>
                <a:gd name="T3" fmla="*/ 70 h 114"/>
                <a:gd name="T4" fmla="*/ 0 w 42"/>
                <a:gd name="T5" fmla="*/ 114 h 114"/>
                <a:gd name="T6" fmla="*/ 0 w 42"/>
                <a:gd name="T7" fmla="*/ 44 h 114"/>
                <a:gd name="T8" fmla="*/ 42 w 42"/>
                <a:gd name="T9" fmla="*/ 0 h 114"/>
              </a:gdLst>
              <a:ahLst/>
              <a:cxnLst>
                <a:cxn ang="0">
                  <a:pos x="T0" y="T1"/>
                </a:cxn>
                <a:cxn ang="0">
                  <a:pos x="T2" y="T3"/>
                </a:cxn>
                <a:cxn ang="0">
                  <a:pos x="T4" y="T5"/>
                </a:cxn>
                <a:cxn ang="0">
                  <a:pos x="T6" y="T7"/>
                </a:cxn>
                <a:cxn ang="0">
                  <a:pos x="T8" y="T9"/>
                </a:cxn>
              </a:cxnLst>
              <a:rect l="0" t="0" r="r" b="b"/>
              <a:pathLst>
                <a:path w="42" h="114">
                  <a:moveTo>
                    <a:pt x="42" y="0"/>
                  </a:moveTo>
                  <a:lnTo>
                    <a:pt x="42" y="70"/>
                  </a:lnTo>
                  <a:lnTo>
                    <a:pt x="0" y="114"/>
                  </a:lnTo>
                  <a:lnTo>
                    <a:pt x="0" y="44"/>
                  </a:lnTo>
                  <a:lnTo>
                    <a:pt x="42" y="0"/>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2" name="Freeform 140"/>
            <p:cNvSpPr>
              <a:spLocks/>
            </p:cNvSpPr>
            <p:nvPr/>
          </p:nvSpPr>
          <p:spPr bwMode="auto">
            <a:xfrm>
              <a:off x="3135313" y="5149850"/>
              <a:ext cx="468313" cy="260350"/>
            </a:xfrm>
            <a:custGeom>
              <a:avLst/>
              <a:gdLst>
                <a:gd name="T0" fmla="*/ 785 w 785"/>
                <a:gd name="T1" fmla="*/ 249 h 436"/>
                <a:gd name="T2" fmla="*/ 785 w 785"/>
                <a:gd name="T3" fmla="*/ 433 h 436"/>
                <a:gd name="T4" fmla="*/ 671 w 785"/>
                <a:gd name="T5" fmla="*/ 274 h 436"/>
                <a:gd name="T6" fmla="*/ 116 w 785"/>
                <a:gd name="T7" fmla="*/ 274 h 436"/>
                <a:gd name="T8" fmla="*/ 0 w 785"/>
                <a:gd name="T9" fmla="*/ 436 h 436"/>
                <a:gd name="T10" fmla="*/ 0 w 785"/>
                <a:gd name="T11" fmla="*/ 251 h 436"/>
                <a:gd name="T12" fmla="*/ 116 w 785"/>
                <a:gd name="T13" fmla="*/ 89 h 436"/>
                <a:gd name="T14" fmla="*/ 671 w 785"/>
                <a:gd name="T15" fmla="*/ 89 h 436"/>
                <a:gd name="T16" fmla="*/ 785 w 785"/>
                <a:gd name="T17" fmla="*/ 2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5" h="436">
                  <a:moveTo>
                    <a:pt x="785" y="249"/>
                  </a:moveTo>
                  <a:cubicBezTo>
                    <a:pt x="785" y="433"/>
                    <a:pt x="785" y="433"/>
                    <a:pt x="785" y="433"/>
                  </a:cubicBezTo>
                  <a:cubicBezTo>
                    <a:pt x="785" y="376"/>
                    <a:pt x="747" y="318"/>
                    <a:pt x="671" y="274"/>
                  </a:cubicBezTo>
                  <a:cubicBezTo>
                    <a:pt x="519" y="185"/>
                    <a:pt x="270" y="185"/>
                    <a:pt x="116" y="274"/>
                  </a:cubicBezTo>
                  <a:cubicBezTo>
                    <a:pt x="39" y="318"/>
                    <a:pt x="0" y="377"/>
                    <a:pt x="0" y="436"/>
                  </a:cubicBezTo>
                  <a:cubicBezTo>
                    <a:pt x="0" y="251"/>
                    <a:pt x="0" y="251"/>
                    <a:pt x="0" y="251"/>
                  </a:cubicBezTo>
                  <a:cubicBezTo>
                    <a:pt x="0" y="193"/>
                    <a:pt x="38" y="134"/>
                    <a:pt x="116" y="89"/>
                  </a:cubicBezTo>
                  <a:cubicBezTo>
                    <a:pt x="270" y="0"/>
                    <a:pt x="518" y="0"/>
                    <a:pt x="671" y="89"/>
                  </a:cubicBezTo>
                  <a:cubicBezTo>
                    <a:pt x="747" y="133"/>
                    <a:pt x="785" y="191"/>
                    <a:pt x="785" y="249"/>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3" name="Freeform 141"/>
            <p:cNvSpPr>
              <a:spLocks noEditPoints="1"/>
            </p:cNvSpPr>
            <p:nvPr/>
          </p:nvSpPr>
          <p:spPr bwMode="auto">
            <a:xfrm>
              <a:off x="2936875" y="5341938"/>
              <a:ext cx="863600" cy="317500"/>
            </a:xfrm>
            <a:custGeom>
              <a:avLst/>
              <a:gdLst>
                <a:gd name="T0" fmla="*/ 1446 w 1446"/>
                <a:gd name="T1" fmla="*/ 185 h 531"/>
                <a:gd name="T2" fmla="*/ 1446 w 1446"/>
                <a:gd name="T3" fmla="*/ 0 h 531"/>
                <a:gd name="T4" fmla="*/ 1222 w 1446"/>
                <a:gd name="T5" fmla="*/ 37 h 531"/>
                <a:gd name="T6" fmla="*/ 1209 w 1446"/>
                <a:gd name="T7" fmla="*/ 55 h 531"/>
                <a:gd name="T8" fmla="*/ 1210 w 1446"/>
                <a:gd name="T9" fmla="*/ 237 h 531"/>
                <a:gd name="T10" fmla="*/ 1144 w 1446"/>
                <a:gd name="T11" fmla="*/ 275 h 531"/>
                <a:gd name="T12" fmla="*/ 942 w 1446"/>
                <a:gd name="T13" fmla="*/ 210 h 531"/>
                <a:gd name="T14" fmla="*/ 910 w 1446"/>
                <a:gd name="T15" fmla="*/ 217 h 531"/>
                <a:gd name="T16" fmla="*/ 846 w 1446"/>
                <a:gd name="T17" fmla="*/ 346 h 531"/>
                <a:gd name="T18" fmla="*/ 596 w 1446"/>
                <a:gd name="T19" fmla="*/ 346 h 531"/>
                <a:gd name="T20" fmla="*/ 533 w 1446"/>
                <a:gd name="T21" fmla="*/ 217 h 531"/>
                <a:gd name="T22" fmla="*/ 502 w 1446"/>
                <a:gd name="T23" fmla="*/ 210 h 531"/>
                <a:gd name="T24" fmla="*/ 299 w 1446"/>
                <a:gd name="T25" fmla="*/ 275 h 531"/>
                <a:gd name="T26" fmla="*/ 237 w 1446"/>
                <a:gd name="T27" fmla="*/ 239 h 531"/>
                <a:gd name="T28" fmla="*/ 236 w 1446"/>
                <a:gd name="T29" fmla="*/ 55 h 531"/>
                <a:gd name="T30" fmla="*/ 223 w 1446"/>
                <a:gd name="T31" fmla="*/ 37 h 531"/>
                <a:gd name="T32" fmla="*/ 0 w 1446"/>
                <a:gd name="T33" fmla="*/ 0 h 531"/>
                <a:gd name="T34" fmla="*/ 1 w 1446"/>
                <a:gd name="T35" fmla="*/ 185 h 531"/>
                <a:gd name="T36" fmla="*/ 123 w 1446"/>
                <a:gd name="T37" fmla="*/ 205 h 531"/>
                <a:gd name="T38" fmla="*/ 123 w 1446"/>
                <a:gd name="T39" fmla="*/ 357 h 531"/>
                <a:gd name="T40" fmla="*/ 299 w 1446"/>
                <a:gd name="T41" fmla="*/ 460 h 531"/>
                <a:gd name="T42" fmla="*/ 502 w 1446"/>
                <a:gd name="T43" fmla="*/ 394 h 531"/>
                <a:gd name="T44" fmla="*/ 534 w 1446"/>
                <a:gd name="T45" fmla="*/ 402 h 531"/>
                <a:gd name="T46" fmla="*/ 597 w 1446"/>
                <a:gd name="T47" fmla="*/ 531 h 531"/>
                <a:gd name="T48" fmla="*/ 846 w 1446"/>
                <a:gd name="T49" fmla="*/ 531 h 531"/>
                <a:gd name="T50" fmla="*/ 911 w 1446"/>
                <a:gd name="T51" fmla="*/ 402 h 531"/>
                <a:gd name="T52" fmla="*/ 943 w 1446"/>
                <a:gd name="T53" fmla="*/ 394 h 531"/>
                <a:gd name="T54" fmla="*/ 1145 w 1446"/>
                <a:gd name="T55" fmla="*/ 460 h 531"/>
                <a:gd name="T56" fmla="*/ 1322 w 1446"/>
                <a:gd name="T57" fmla="*/ 357 h 531"/>
                <a:gd name="T58" fmla="*/ 1321 w 1446"/>
                <a:gd name="T59" fmla="*/ 205 h 531"/>
                <a:gd name="T60" fmla="*/ 1446 w 1446"/>
                <a:gd name="T61" fmla="*/ 185 h 531"/>
                <a:gd name="T62" fmla="*/ 200 w 1446"/>
                <a:gd name="T63" fmla="*/ 218 h 531"/>
                <a:gd name="T64" fmla="*/ 224 w 1446"/>
                <a:gd name="T65" fmla="*/ 222 h 531"/>
                <a:gd name="T66" fmla="*/ 236 w 1446"/>
                <a:gd name="T67" fmla="*/ 238 h 531"/>
                <a:gd name="T68" fmla="*/ 200 w 1446"/>
                <a:gd name="T69" fmla="*/ 218 h 531"/>
                <a:gd name="T70" fmla="*/ 1214 w 1446"/>
                <a:gd name="T71" fmla="*/ 235 h 531"/>
                <a:gd name="T72" fmla="*/ 1223 w 1446"/>
                <a:gd name="T73" fmla="*/ 222 h 531"/>
                <a:gd name="T74" fmla="*/ 1242 w 1446"/>
                <a:gd name="T75" fmla="*/ 218 h 531"/>
                <a:gd name="T76" fmla="*/ 1214 w 1446"/>
                <a:gd name="T77" fmla="*/ 2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6" h="531">
                  <a:moveTo>
                    <a:pt x="1446" y="185"/>
                  </a:moveTo>
                  <a:cubicBezTo>
                    <a:pt x="1446" y="0"/>
                    <a:pt x="1446" y="0"/>
                    <a:pt x="1446" y="0"/>
                  </a:cubicBezTo>
                  <a:cubicBezTo>
                    <a:pt x="1222" y="37"/>
                    <a:pt x="1222" y="37"/>
                    <a:pt x="1222" y="37"/>
                  </a:cubicBezTo>
                  <a:cubicBezTo>
                    <a:pt x="1218" y="43"/>
                    <a:pt x="1214" y="49"/>
                    <a:pt x="1209" y="55"/>
                  </a:cubicBezTo>
                  <a:cubicBezTo>
                    <a:pt x="1210" y="237"/>
                    <a:pt x="1210" y="237"/>
                    <a:pt x="1210" y="237"/>
                  </a:cubicBezTo>
                  <a:cubicBezTo>
                    <a:pt x="1144" y="275"/>
                    <a:pt x="1144" y="275"/>
                    <a:pt x="1144" y="275"/>
                  </a:cubicBezTo>
                  <a:cubicBezTo>
                    <a:pt x="942" y="210"/>
                    <a:pt x="942" y="210"/>
                    <a:pt x="942" y="210"/>
                  </a:cubicBezTo>
                  <a:cubicBezTo>
                    <a:pt x="932" y="212"/>
                    <a:pt x="921" y="215"/>
                    <a:pt x="910" y="217"/>
                  </a:cubicBezTo>
                  <a:cubicBezTo>
                    <a:pt x="846" y="346"/>
                    <a:pt x="846" y="346"/>
                    <a:pt x="846" y="346"/>
                  </a:cubicBezTo>
                  <a:cubicBezTo>
                    <a:pt x="596" y="346"/>
                    <a:pt x="596" y="346"/>
                    <a:pt x="596" y="346"/>
                  </a:cubicBezTo>
                  <a:cubicBezTo>
                    <a:pt x="533" y="217"/>
                    <a:pt x="533" y="217"/>
                    <a:pt x="533" y="217"/>
                  </a:cubicBezTo>
                  <a:cubicBezTo>
                    <a:pt x="523" y="215"/>
                    <a:pt x="512" y="212"/>
                    <a:pt x="502" y="210"/>
                  </a:cubicBezTo>
                  <a:cubicBezTo>
                    <a:pt x="299" y="275"/>
                    <a:pt x="299" y="275"/>
                    <a:pt x="299" y="275"/>
                  </a:cubicBezTo>
                  <a:cubicBezTo>
                    <a:pt x="237" y="239"/>
                    <a:pt x="237" y="239"/>
                    <a:pt x="237" y="239"/>
                  </a:cubicBezTo>
                  <a:cubicBezTo>
                    <a:pt x="236" y="55"/>
                    <a:pt x="236" y="55"/>
                    <a:pt x="236" y="55"/>
                  </a:cubicBezTo>
                  <a:cubicBezTo>
                    <a:pt x="232" y="49"/>
                    <a:pt x="227" y="43"/>
                    <a:pt x="223" y="37"/>
                  </a:cubicBezTo>
                  <a:cubicBezTo>
                    <a:pt x="0" y="0"/>
                    <a:pt x="0" y="0"/>
                    <a:pt x="0" y="0"/>
                  </a:cubicBezTo>
                  <a:cubicBezTo>
                    <a:pt x="1" y="185"/>
                    <a:pt x="1" y="185"/>
                    <a:pt x="1" y="185"/>
                  </a:cubicBezTo>
                  <a:cubicBezTo>
                    <a:pt x="123" y="205"/>
                    <a:pt x="123" y="205"/>
                    <a:pt x="123" y="205"/>
                  </a:cubicBezTo>
                  <a:cubicBezTo>
                    <a:pt x="123" y="357"/>
                    <a:pt x="123" y="357"/>
                    <a:pt x="123" y="357"/>
                  </a:cubicBezTo>
                  <a:cubicBezTo>
                    <a:pt x="299" y="460"/>
                    <a:pt x="299" y="460"/>
                    <a:pt x="299" y="460"/>
                  </a:cubicBezTo>
                  <a:cubicBezTo>
                    <a:pt x="502" y="394"/>
                    <a:pt x="502" y="394"/>
                    <a:pt x="502" y="394"/>
                  </a:cubicBezTo>
                  <a:cubicBezTo>
                    <a:pt x="513" y="397"/>
                    <a:pt x="523" y="399"/>
                    <a:pt x="534" y="402"/>
                  </a:cubicBezTo>
                  <a:cubicBezTo>
                    <a:pt x="597" y="531"/>
                    <a:pt x="597" y="531"/>
                    <a:pt x="597" y="531"/>
                  </a:cubicBezTo>
                  <a:cubicBezTo>
                    <a:pt x="846" y="531"/>
                    <a:pt x="846" y="531"/>
                    <a:pt x="846" y="531"/>
                  </a:cubicBezTo>
                  <a:cubicBezTo>
                    <a:pt x="911" y="402"/>
                    <a:pt x="911" y="402"/>
                    <a:pt x="911" y="402"/>
                  </a:cubicBezTo>
                  <a:cubicBezTo>
                    <a:pt x="921" y="400"/>
                    <a:pt x="932" y="397"/>
                    <a:pt x="943" y="394"/>
                  </a:cubicBezTo>
                  <a:cubicBezTo>
                    <a:pt x="1145" y="460"/>
                    <a:pt x="1145" y="460"/>
                    <a:pt x="1145" y="460"/>
                  </a:cubicBezTo>
                  <a:cubicBezTo>
                    <a:pt x="1322" y="357"/>
                    <a:pt x="1322" y="357"/>
                    <a:pt x="1322" y="357"/>
                  </a:cubicBezTo>
                  <a:cubicBezTo>
                    <a:pt x="1321" y="205"/>
                    <a:pt x="1321" y="205"/>
                    <a:pt x="1321" y="205"/>
                  </a:cubicBezTo>
                  <a:lnTo>
                    <a:pt x="1446" y="185"/>
                  </a:lnTo>
                  <a:close/>
                  <a:moveTo>
                    <a:pt x="200" y="218"/>
                  </a:moveTo>
                  <a:cubicBezTo>
                    <a:pt x="224" y="222"/>
                    <a:pt x="224" y="222"/>
                    <a:pt x="224" y="222"/>
                  </a:cubicBezTo>
                  <a:cubicBezTo>
                    <a:pt x="227" y="227"/>
                    <a:pt x="231" y="233"/>
                    <a:pt x="236" y="238"/>
                  </a:cubicBezTo>
                  <a:lnTo>
                    <a:pt x="200" y="218"/>
                  </a:lnTo>
                  <a:close/>
                  <a:moveTo>
                    <a:pt x="1214" y="235"/>
                  </a:moveTo>
                  <a:cubicBezTo>
                    <a:pt x="1217" y="230"/>
                    <a:pt x="1220" y="226"/>
                    <a:pt x="1223" y="222"/>
                  </a:cubicBezTo>
                  <a:cubicBezTo>
                    <a:pt x="1242" y="218"/>
                    <a:pt x="1242" y="218"/>
                    <a:pt x="1242" y="218"/>
                  </a:cubicBezTo>
                  <a:lnTo>
                    <a:pt x="1214" y="235"/>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4" name="Freeform 142"/>
            <p:cNvSpPr>
              <a:spLocks noEditPoints="1"/>
            </p:cNvSpPr>
            <p:nvPr/>
          </p:nvSpPr>
          <p:spPr bwMode="auto">
            <a:xfrm>
              <a:off x="2936875" y="5048250"/>
              <a:ext cx="863600" cy="500063"/>
            </a:xfrm>
            <a:custGeom>
              <a:avLst/>
              <a:gdLst>
                <a:gd name="T0" fmla="*/ 1324 w 1446"/>
                <a:gd name="T1" fmla="*/ 174 h 837"/>
                <a:gd name="T2" fmla="*/ 1211 w 1446"/>
                <a:gd name="T3" fmla="*/ 291 h 837"/>
                <a:gd name="T4" fmla="*/ 1224 w 1446"/>
                <a:gd name="T5" fmla="*/ 310 h 837"/>
                <a:gd name="T6" fmla="*/ 1446 w 1446"/>
                <a:gd name="T7" fmla="*/ 347 h 837"/>
                <a:gd name="T8" fmla="*/ 1446 w 1446"/>
                <a:gd name="T9" fmla="*/ 491 h 837"/>
                <a:gd name="T10" fmla="*/ 1222 w 1446"/>
                <a:gd name="T11" fmla="*/ 528 h 837"/>
                <a:gd name="T12" fmla="*/ 1209 w 1446"/>
                <a:gd name="T13" fmla="*/ 546 h 837"/>
                <a:gd name="T14" fmla="*/ 1321 w 1446"/>
                <a:gd name="T15" fmla="*/ 664 h 837"/>
                <a:gd name="T16" fmla="*/ 1144 w 1446"/>
                <a:gd name="T17" fmla="*/ 766 h 837"/>
                <a:gd name="T18" fmla="*/ 942 w 1446"/>
                <a:gd name="T19" fmla="*/ 701 h 837"/>
                <a:gd name="T20" fmla="*/ 910 w 1446"/>
                <a:gd name="T21" fmla="*/ 708 h 837"/>
                <a:gd name="T22" fmla="*/ 846 w 1446"/>
                <a:gd name="T23" fmla="*/ 837 h 837"/>
                <a:gd name="T24" fmla="*/ 596 w 1446"/>
                <a:gd name="T25" fmla="*/ 837 h 837"/>
                <a:gd name="T26" fmla="*/ 533 w 1446"/>
                <a:gd name="T27" fmla="*/ 708 h 837"/>
                <a:gd name="T28" fmla="*/ 502 w 1446"/>
                <a:gd name="T29" fmla="*/ 701 h 837"/>
                <a:gd name="T30" fmla="*/ 299 w 1446"/>
                <a:gd name="T31" fmla="*/ 766 h 837"/>
                <a:gd name="T32" fmla="*/ 123 w 1446"/>
                <a:gd name="T33" fmla="*/ 664 h 837"/>
                <a:gd name="T34" fmla="*/ 236 w 1446"/>
                <a:gd name="T35" fmla="*/ 546 h 837"/>
                <a:gd name="T36" fmla="*/ 223 w 1446"/>
                <a:gd name="T37" fmla="*/ 528 h 837"/>
                <a:gd name="T38" fmla="*/ 0 w 1446"/>
                <a:gd name="T39" fmla="*/ 491 h 837"/>
                <a:gd name="T40" fmla="*/ 1 w 1446"/>
                <a:gd name="T41" fmla="*/ 347 h 837"/>
                <a:gd name="T42" fmla="*/ 224 w 1446"/>
                <a:gd name="T43" fmla="*/ 310 h 837"/>
                <a:gd name="T44" fmla="*/ 238 w 1446"/>
                <a:gd name="T45" fmla="*/ 291 h 837"/>
                <a:gd name="T46" fmla="*/ 126 w 1446"/>
                <a:gd name="T47" fmla="*/ 174 h 837"/>
                <a:gd name="T48" fmla="*/ 303 w 1446"/>
                <a:gd name="T49" fmla="*/ 72 h 837"/>
                <a:gd name="T50" fmla="*/ 505 w 1446"/>
                <a:gd name="T51" fmla="*/ 137 h 837"/>
                <a:gd name="T52" fmla="*/ 537 w 1446"/>
                <a:gd name="T53" fmla="*/ 130 h 837"/>
                <a:gd name="T54" fmla="*/ 601 w 1446"/>
                <a:gd name="T55" fmla="*/ 0 h 837"/>
                <a:gd name="T56" fmla="*/ 851 w 1446"/>
                <a:gd name="T57" fmla="*/ 0 h 837"/>
                <a:gd name="T58" fmla="*/ 913 w 1446"/>
                <a:gd name="T59" fmla="*/ 129 h 837"/>
                <a:gd name="T60" fmla="*/ 945 w 1446"/>
                <a:gd name="T61" fmla="*/ 137 h 837"/>
                <a:gd name="T62" fmla="*/ 1148 w 1446"/>
                <a:gd name="T63" fmla="*/ 72 h 837"/>
                <a:gd name="T64" fmla="*/ 1324 w 1446"/>
                <a:gd name="T65" fmla="*/ 174 h 837"/>
                <a:gd name="T66" fmla="*/ 1000 w 1446"/>
                <a:gd name="T67" fmla="*/ 580 h 837"/>
                <a:gd name="T68" fmla="*/ 1002 w 1446"/>
                <a:gd name="T69" fmla="*/ 258 h 837"/>
                <a:gd name="T70" fmla="*/ 447 w 1446"/>
                <a:gd name="T71" fmla="*/ 258 h 837"/>
                <a:gd name="T72" fmla="*/ 445 w 1446"/>
                <a:gd name="T73" fmla="*/ 580 h 837"/>
                <a:gd name="T74" fmla="*/ 1000 w 1446"/>
                <a:gd name="T75"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6" h="837">
                  <a:moveTo>
                    <a:pt x="1324" y="174"/>
                  </a:moveTo>
                  <a:cubicBezTo>
                    <a:pt x="1211" y="291"/>
                    <a:pt x="1211" y="291"/>
                    <a:pt x="1211" y="291"/>
                  </a:cubicBezTo>
                  <a:cubicBezTo>
                    <a:pt x="1215" y="297"/>
                    <a:pt x="1220" y="304"/>
                    <a:pt x="1224" y="310"/>
                  </a:cubicBezTo>
                  <a:cubicBezTo>
                    <a:pt x="1446" y="347"/>
                    <a:pt x="1446" y="347"/>
                    <a:pt x="1446" y="347"/>
                  </a:cubicBezTo>
                  <a:cubicBezTo>
                    <a:pt x="1446" y="491"/>
                    <a:pt x="1446" y="491"/>
                    <a:pt x="1446" y="491"/>
                  </a:cubicBezTo>
                  <a:cubicBezTo>
                    <a:pt x="1222" y="528"/>
                    <a:pt x="1222" y="528"/>
                    <a:pt x="1222" y="528"/>
                  </a:cubicBezTo>
                  <a:cubicBezTo>
                    <a:pt x="1218" y="534"/>
                    <a:pt x="1214" y="540"/>
                    <a:pt x="1209" y="546"/>
                  </a:cubicBezTo>
                  <a:cubicBezTo>
                    <a:pt x="1321" y="664"/>
                    <a:pt x="1321" y="664"/>
                    <a:pt x="1321" y="664"/>
                  </a:cubicBezTo>
                  <a:cubicBezTo>
                    <a:pt x="1144" y="766"/>
                    <a:pt x="1144" y="766"/>
                    <a:pt x="1144" y="766"/>
                  </a:cubicBezTo>
                  <a:cubicBezTo>
                    <a:pt x="942" y="701"/>
                    <a:pt x="942" y="701"/>
                    <a:pt x="942" y="701"/>
                  </a:cubicBezTo>
                  <a:cubicBezTo>
                    <a:pt x="932" y="703"/>
                    <a:pt x="921" y="706"/>
                    <a:pt x="910" y="708"/>
                  </a:cubicBezTo>
                  <a:cubicBezTo>
                    <a:pt x="846" y="837"/>
                    <a:pt x="846" y="837"/>
                    <a:pt x="846" y="837"/>
                  </a:cubicBezTo>
                  <a:cubicBezTo>
                    <a:pt x="596" y="837"/>
                    <a:pt x="596" y="837"/>
                    <a:pt x="596" y="837"/>
                  </a:cubicBezTo>
                  <a:cubicBezTo>
                    <a:pt x="533" y="708"/>
                    <a:pt x="533" y="708"/>
                    <a:pt x="533" y="708"/>
                  </a:cubicBezTo>
                  <a:cubicBezTo>
                    <a:pt x="523" y="706"/>
                    <a:pt x="512" y="703"/>
                    <a:pt x="502" y="701"/>
                  </a:cubicBezTo>
                  <a:cubicBezTo>
                    <a:pt x="299" y="766"/>
                    <a:pt x="299" y="766"/>
                    <a:pt x="299" y="766"/>
                  </a:cubicBezTo>
                  <a:cubicBezTo>
                    <a:pt x="123" y="664"/>
                    <a:pt x="123" y="664"/>
                    <a:pt x="123" y="664"/>
                  </a:cubicBezTo>
                  <a:cubicBezTo>
                    <a:pt x="236" y="546"/>
                    <a:pt x="236" y="546"/>
                    <a:pt x="236" y="546"/>
                  </a:cubicBezTo>
                  <a:cubicBezTo>
                    <a:pt x="232" y="540"/>
                    <a:pt x="227" y="534"/>
                    <a:pt x="223" y="528"/>
                  </a:cubicBezTo>
                  <a:cubicBezTo>
                    <a:pt x="0" y="491"/>
                    <a:pt x="0" y="491"/>
                    <a:pt x="0" y="491"/>
                  </a:cubicBezTo>
                  <a:cubicBezTo>
                    <a:pt x="1" y="347"/>
                    <a:pt x="1" y="347"/>
                    <a:pt x="1" y="347"/>
                  </a:cubicBezTo>
                  <a:cubicBezTo>
                    <a:pt x="224" y="310"/>
                    <a:pt x="224" y="310"/>
                    <a:pt x="224" y="310"/>
                  </a:cubicBezTo>
                  <a:cubicBezTo>
                    <a:pt x="228" y="304"/>
                    <a:pt x="233" y="297"/>
                    <a:pt x="238" y="291"/>
                  </a:cubicBezTo>
                  <a:cubicBezTo>
                    <a:pt x="126" y="174"/>
                    <a:pt x="126" y="174"/>
                    <a:pt x="126" y="174"/>
                  </a:cubicBezTo>
                  <a:cubicBezTo>
                    <a:pt x="303" y="72"/>
                    <a:pt x="303" y="72"/>
                    <a:pt x="303" y="72"/>
                  </a:cubicBezTo>
                  <a:cubicBezTo>
                    <a:pt x="505" y="137"/>
                    <a:pt x="505" y="137"/>
                    <a:pt x="505" y="137"/>
                  </a:cubicBezTo>
                  <a:cubicBezTo>
                    <a:pt x="515" y="134"/>
                    <a:pt x="526" y="132"/>
                    <a:pt x="537" y="130"/>
                  </a:cubicBezTo>
                  <a:cubicBezTo>
                    <a:pt x="601" y="0"/>
                    <a:pt x="601" y="0"/>
                    <a:pt x="601" y="0"/>
                  </a:cubicBezTo>
                  <a:cubicBezTo>
                    <a:pt x="851" y="0"/>
                    <a:pt x="851" y="0"/>
                    <a:pt x="851" y="0"/>
                  </a:cubicBezTo>
                  <a:cubicBezTo>
                    <a:pt x="913" y="129"/>
                    <a:pt x="913" y="129"/>
                    <a:pt x="913" y="129"/>
                  </a:cubicBezTo>
                  <a:cubicBezTo>
                    <a:pt x="924" y="132"/>
                    <a:pt x="935" y="134"/>
                    <a:pt x="945" y="137"/>
                  </a:cubicBezTo>
                  <a:cubicBezTo>
                    <a:pt x="1148" y="72"/>
                    <a:pt x="1148" y="72"/>
                    <a:pt x="1148" y="72"/>
                  </a:cubicBezTo>
                  <a:lnTo>
                    <a:pt x="1324" y="174"/>
                  </a:lnTo>
                  <a:close/>
                  <a:moveTo>
                    <a:pt x="1000" y="580"/>
                  </a:moveTo>
                  <a:cubicBezTo>
                    <a:pt x="1154" y="491"/>
                    <a:pt x="1155" y="347"/>
                    <a:pt x="1002" y="258"/>
                  </a:cubicBezTo>
                  <a:cubicBezTo>
                    <a:pt x="849" y="169"/>
                    <a:pt x="601" y="169"/>
                    <a:pt x="447" y="258"/>
                  </a:cubicBezTo>
                  <a:cubicBezTo>
                    <a:pt x="293" y="347"/>
                    <a:pt x="292" y="491"/>
                    <a:pt x="445" y="580"/>
                  </a:cubicBezTo>
                  <a:cubicBezTo>
                    <a:pt x="598" y="668"/>
                    <a:pt x="846" y="668"/>
                    <a:pt x="1000" y="580"/>
                  </a:cubicBezTo>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455" name="Group 454"/>
          <p:cNvGrpSpPr/>
          <p:nvPr/>
        </p:nvGrpSpPr>
        <p:grpSpPr>
          <a:xfrm>
            <a:off x="9706835" y="5311752"/>
            <a:ext cx="507268" cy="359005"/>
            <a:chOff x="2936875" y="5048250"/>
            <a:chExt cx="863600" cy="611188"/>
          </a:xfrm>
        </p:grpSpPr>
        <p:sp>
          <p:nvSpPr>
            <p:cNvPr id="456" name="Freeform 138"/>
            <p:cNvSpPr>
              <a:spLocks/>
            </p:cNvSpPr>
            <p:nvPr/>
          </p:nvSpPr>
          <p:spPr bwMode="auto">
            <a:xfrm>
              <a:off x="3011488" y="5153025"/>
              <a:ext cx="68263" cy="180975"/>
            </a:xfrm>
            <a:custGeom>
              <a:avLst/>
              <a:gdLst>
                <a:gd name="T0" fmla="*/ 43 w 43"/>
                <a:gd name="T1" fmla="*/ 44 h 114"/>
                <a:gd name="T2" fmla="*/ 43 w 43"/>
                <a:gd name="T3" fmla="*/ 114 h 114"/>
                <a:gd name="T4" fmla="*/ 0 w 43"/>
                <a:gd name="T5" fmla="*/ 70 h 114"/>
                <a:gd name="T6" fmla="*/ 0 w 43"/>
                <a:gd name="T7" fmla="*/ 0 h 114"/>
                <a:gd name="T8" fmla="*/ 43 w 43"/>
                <a:gd name="T9" fmla="*/ 44 h 114"/>
              </a:gdLst>
              <a:ahLst/>
              <a:cxnLst>
                <a:cxn ang="0">
                  <a:pos x="T0" y="T1"/>
                </a:cxn>
                <a:cxn ang="0">
                  <a:pos x="T2" y="T3"/>
                </a:cxn>
                <a:cxn ang="0">
                  <a:pos x="T4" y="T5"/>
                </a:cxn>
                <a:cxn ang="0">
                  <a:pos x="T6" y="T7"/>
                </a:cxn>
                <a:cxn ang="0">
                  <a:pos x="T8" y="T9"/>
                </a:cxn>
              </a:cxnLst>
              <a:rect l="0" t="0" r="r" b="b"/>
              <a:pathLst>
                <a:path w="43" h="114">
                  <a:moveTo>
                    <a:pt x="43" y="44"/>
                  </a:moveTo>
                  <a:lnTo>
                    <a:pt x="43" y="114"/>
                  </a:lnTo>
                  <a:lnTo>
                    <a:pt x="0" y="70"/>
                  </a:lnTo>
                  <a:lnTo>
                    <a:pt x="0" y="0"/>
                  </a:lnTo>
                  <a:lnTo>
                    <a:pt x="43" y="44"/>
                  </a:lnTo>
                  <a:close/>
                </a:path>
              </a:pathLst>
            </a:custGeom>
            <a:solidFill>
              <a:srgbClr val="053E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7" name="Freeform 139"/>
            <p:cNvSpPr>
              <a:spLocks/>
            </p:cNvSpPr>
            <p:nvPr/>
          </p:nvSpPr>
          <p:spPr bwMode="auto">
            <a:xfrm>
              <a:off x="3660775" y="5153025"/>
              <a:ext cx="66675" cy="180975"/>
            </a:xfrm>
            <a:custGeom>
              <a:avLst/>
              <a:gdLst>
                <a:gd name="T0" fmla="*/ 42 w 42"/>
                <a:gd name="T1" fmla="*/ 0 h 114"/>
                <a:gd name="T2" fmla="*/ 42 w 42"/>
                <a:gd name="T3" fmla="*/ 70 h 114"/>
                <a:gd name="T4" fmla="*/ 0 w 42"/>
                <a:gd name="T5" fmla="*/ 114 h 114"/>
                <a:gd name="T6" fmla="*/ 0 w 42"/>
                <a:gd name="T7" fmla="*/ 44 h 114"/>
                <a:gd name="T8" fmla="*/ 42 w 42"/>
                <a:gd name="T9" fmla="*/ 0 h 114"/>
              </a:gdLst>
              <a:ahLst/>
              <a:cxnLst>
                <a:cxn ang="0">
                  <a:pos x="T0" y="T1"/>
                </a:cxn>
                <a:cxn ang="0">
                  <a:pos x="T2" y="T3"/>
                </a:cxn>
                <a:cxn ang="0">
                  <a:pos x="T4" y="T5"/>
                </a:cxn>
                <a:cxn ang="0">
                  <a:pos x="T6" y="T7"/>
                </a:cxn>
                <a:cxn ang="0">
                  <a:pos x="T8" y="T9"/>
                </a:cxn>
              </a:cxnLst>
              <a:rect l="0" t="0" r="r" b="b"/>
              <a:pathLst>
                <a:path w="42" h="114">
                  <a:moveTo>
                    <a:pt x="42" y="0"/>
                  </a:moveTo>
                  <a:lnTo>
                    <a:pt x="42" y="70"/>
                  </a:lnTo>
                  <a:lnTo>
                    <a:pt x="0" y="114"/>
                  </a:lnTo>
                  <a:lnTo>
                    <a:pt x="0" y="44"/>
                  </a:lnTo>
                  <a:lnTo>
                    <a:pt x="42" y="0"/>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8" name="Freeform 140"/>
            <p:cNvSpPr>
              <a:spLocks/>
            </p:cNvSpPr>
            <p:nvPr/>
          </p:nvSpPr>
          <p:spPr bwMode="auto">
            <a:xfrm>
              <a:off x="3135313" y="5149850"/>
              <a:ext cx="468313" cy="260350"/>
            </a:xfrm>
            <a:custGeom>
              <a:avLst/>
              <a:gdLst>
                <a:gd name="T0" fmla="*/ 785 w 785"/>
                <a:gd name="T1" fmla="*/ 249 h 436"/>
                <a:gd name="T2" fmla="*/ 785 w 785"/>
                <a:gd name="T3" fmla="*/ 433 h 436"/>
                <a:gd name="T4" fmla="*/ 671 w 785"/>
                <a:gd name="T5" fmla="*/ 274 h 436"/>
                <a:gd name="T6" fmla="*/ 116 w 785"/>
                <a:gd name="T7" fmla="*/ 274 h 436"/>
                <a:gd name="T8" fmla="*/ 0 w 785"/>
                <a:gd name="T9" fmla="*/ 436 h 436"/>
                <a:gd name="T10" fmla="*/ 0 w 785"/>
                <a:gd name="T11" fmla="*/ 251 h 436"/>
                <a:gd name="T12" fmla="*/ 116 w 785"/>
                <a:gd name="T13" fmla="*/ 89 h 436"/>
                <a:gd name="T14" fmla="*/ 671 w 785"/>
                <a:gd name="T15" fmla="*/ 89 h 436"/>
                <a:gd name="T16" fmla="*/ 785 w 785"/>
                <a:gd name="T17" fmla="*/ 24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5" h="436">
                  <a:moveTo>
                    <a:pt x="785" y="249"/>
                  </a:moveTo>
                  <a:cubicBezTo>
                    <a:pt x="785" y="433"/>
                    <a:pt x="785" y="433"/>
                    <a:pt x="785" y="433"/>
                  </a:cubicBezTo>
                  <a:cubicBezTo>
                    <a:pt x="785" y="376"/>
                    <a:pt x="747" y="318"/>
                    <a:pt x="671" y="274"/>
                  </a:cubicBezTo>
                  <a:cubicBezTo>
                    <a:pt x="519" y="185"/>
                    <a:pt x="270" y="185"/>
                    <a:pt x="116" y="274"/>
                  </a:cubicBezTo>
                  <a:cubicBezTo>
                    <a:pt x="39" y="318"/>
                    <a:pt x="0" y="377"/>
                    <a:pt x="0" y="436"/>
                  </a:cubicBezTo>
                  <a:cubicBezTo>
                    <a:pt x="0" y="251"/>
                    <a:pt x="0" y="251"/>
                    <a:pt x="0" y="251"/>
                  </a:cubicBezTo>
                  <a:cubicBezTo>
                    <a:pt x="0" y="193"/>
                    <a:pt x="38" y="134"/>
                    <a:pt x="116" y="89"/>
                  </a:cubicBezTo>
                  <a:cubicBezTo>
                    <a:pt x="270" y="0"/>
                    <a:pt x="518" y="0"/>
                    <a:pt x="671" y="89"/>
                  </a:cubicBezTo>
                  <a:cubicBezTo>
                    <a:pt x="747" y="133"/>
                    <a:pt x="785" y="191"/>
                    <a:pt x="785" y="249"/>
                  </a:cubicBez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9" name="Freeform 141"/>
            <p:cNvSpPr>
              <a:spLocks noEditPoints="1"/>
            </p:cNvSpPr>
            <p:nvPr/>
          </p:nvSpPr>
          <p:spPr bwMode="auto">
            <a:xfrm>
              <a:off x="2936875" y="5341938"/>
              <a:ext cx="863600" cy="317500"/>
            </a:xfrm>
            <a:custGeom>
              <a:avLst/>
              <a:gdLst>
                <a:gd name="T0" fmla="*/ 1446 w 1446"/>
                <a:gd name="T1" fmla="*/ 185 h 531"/>
                <a:gd name="T2" fmla="*/ 1446 w 1446"/>
                <a:gd name="T3" fmla="*/ 0 h 531"/>
                <a:gd name="T4" fmla="*/ 1222 w 1446"/>
                <a:gd name="T5" fmla="*/ 37 h 531"/>
                <a:gd name="T6" fmla="*/ 1209 w 1446"/>
                <a:gd name="T7" fmla="*/ 55 h 531"/>
                <a:gd name="T8" fmla="*/ 1210 w 1446"/>
                <a:gd name="T9" fmla="*/ 237 h 531"/>
                <a:gd name="T10" fmla="*/ 1144 w 1446"/>
                <a:gd name="T11" fmla="*/ 275 h 531"/>
                <a:gd name="T12" fmla="*/ 942 w 1446"/>
                <a:gd name="T13" fmla="*/ 210 h 531"/>
                <a:gd name="T14" fmla="*/ 910 w 1446"/>
                <a:gd name="T15" fmla="*/ 217 h 531"/>
                <a:gd name="T16" fmla="*/ 846 w 1446"/>
                <a:gd name="T17" fmla="*/ 346 h 531"/>
                <a:gd name="T18" fmla="*/ 596 w 1446"/>
                <a:gd name="T19" fmla="*/ 346 h 531"/>
                <a:gd name="T20" fmla="*/ 533 w 1446"/>
                <a:gd name="T21" fmla="*/ 217 h 531"/>
                <a:gd name="T22" fmla="*/ 502 w 1446"/>
                <a:gd name="T23" fmla="*/ 210 h 531"/>
                <a:gd name="T24" fmla="*/ 299 w 1446"/>
                <a:gd name="T25" fmla="*/ 275 h 531"/>
                <a:gd name="T26" fmla="*/ 237 w 1446"/>
                <a:gd name="T27" fmla="*/ 239 h 531"/>
                <a:gd name="T28" fmla="*/ 236 w 1446"/>
                <a:gd name="T29" fmla="*/ 55 h 531"/>
                <a:gd name="T30" fmla="*/ 223 w 1446"/>
                <a:gd name="T31" fmla="*/ 37 h 531"/>
                <a:gd name="T32" fmla="*/ 0 w 1446"/>
                <a:gd name="T33" fmla="*/ 0 h 531"/>
                <a:gd name="T34" fmla="*/ 1 w 1446"/>
                <a:gd name="T35" fmla="*/ 185 h 531"/>
                <a:gd name="T36" fmla="*/ 123 w 1446"/>
                <a:gd name="T37" fmla="*/ 205 h 531"/>
                <a:gd name="T38" fmla="*/ 123 w 1446"/>
                <a:gd name="T39" fmla="*/ 357 h 531"/>
                <a:gd name="T40" fmla="*/ 299 w 1446"/>
                <a:gd name="T41" fmla="*/ 460 h 531"/>
                <a:gd name="T42" fmla="*/ 502 w 1446"/>
                <a:gd name="T43" fmla="*/ 394 h 531"/>
                <a:gd name="T44" fmla="*/ 534 w 1446"/>
                <a:gd name="T45" fmla="*/ 402 h 531"/>
                <a:gd name="T46" fmla="*/ 597 w 1446"/>
                <a:gd name="T47" fmla="*/ 531 h 531"/>
                <a:gd name="T48" fmla="*/ 846 w 1446"/>
                <a:gd name="T49" fmla="*/ 531 h 531"/>
                <a:gd name="T50" fmla="*/ 911 w 1446"/>
                <a:gd name="T51" fmla="*/ 402 h 531"/>
                <a:gd name="T52" fmla="*/ 943 w 1446"/>
                <a:gd name="T53" fmla="*/ 394 h 531"/>
                <a:gd name="T54" fmla="*/ 1145 w 1446"/>
                <a:gd name="T55" fmla="*/ 460 h 531"/>
                <a:gd name="T56" fmla="*/ 1322 w 1446"/>
                <a:gd name="T57" fmla="*/ 357 h 531"/>
                <a:gd name="T58" fmla="*/ 1321 w 1446"/>
                <a:gd name="T59" fmla="*/ 205 h 531"/>
                <a:gd name="T60" fmla="*/ 1446 w 1446"/>
                <a:gd name="T61" fmla="*/ 185 h 531"/>
                <a:gd name="T62" fmla="*/ 200 w 1446"/>
                <a:gd name="T63" fmla="*/ 218 h 531"/>
                <a:gd name="T64" fmla="*/ 224 w 1446"/>
                <a:gd name="T65" fmla="*/ 222 h 531"/>
                <a:gd name="T66" fmla="*/ 236 w 1446"/>
                <a:gd name="T67" fmla="*/ 238 h 531"/>
                <a:gd name="T68" fmla="*/ 200 w 1446"/>
                <a:gd name="T69" fmla="*/ 218 h 531"/>
                <a:gd name="T70" fmla="*/ 1214 w 1446"/>
                <a:gd name="T71" fmla="*/ 235 h 531"/>
                <a:gd name="T72" fmla="*/ 1223 w 1446"/>
                <a:gd name="T73" fmla="*/ 222 h 531"/>
                <a:gd name="T74" fmla="*/ 1242 w 1446"/>
                <a:gd name="T75" fmla="*/ 218 h 531"/>
                <a:gd name="T76" fmla="*/ 1214 w 1446"/>
                <a:gd name="T77" fmla="*/ 2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6" h="531">
                  <a:moveTo>
                    <a:pt x="1446" y="185"/>
                  </a:moveTo>
                  <a:cubicBezTo>
                    <a:pt x="1446" y="0"/>
                    <a:pt x="1446" y="0"/>
                    <a:pt x="1446" y="0"/>
                  </a:cubicBezTo>
                  <a:cubicBezTo>
                    <a:pt x="1222" y="37"/>
                    <a:pt x="1222" y="37"/>
                    <a:pt x="1222" y="37"/>
                  </a:cubicBezTo>
                  <a:cubicBezTo>
                    <a:pt x="1218" y="43"/>
                    <a:pt x="1214" y="49"/>
                    <a:pt x="1209" y="55"/>
                  </a:cubicBezTo>
                  <a:cubicBezTo>
                    <a:pt x="1210" y="237"/>
                    <a:pt x="1210" y="237"/>
                    <a:pt x="1210" y="237"/>
                  </a:cubicBezTo>
                  <a:cubicBezTo>
                    <a:pt x="1144" y="275"/>
                    <a:pt x="1144" y="275"/>
                    <a:pt x="1144" y="275"/>
                  </a:cubicBezTo>
                  <a:cubicBezTo>
                    <a:pt x="942" y="210"/>
                    <a:pt x="942" y="210"/>
                    <a:pt x="942" y="210"/>
                  </a:cubicBezTo>
                  <a:cubicBezTo>
                    <a:pt x="932" y="212"/>
                    <a:pt x="921" y="215"/>
                    <a:pt x="910" y="217"/>
                  </a:cubicBezTo>
                  <a:cubicBezTo>
                    <a:pt x="846" y="346"/>
                    <a:pt x="846" y="346"/>
                    <a:pt x="846" y="346"/>
                  </a:cubicBezTo>
                  <a:cubicBezTo>
                    <a:pt x="596" y="346"/>
                    <a:pt x="596" y="346"/>
                    <a:pt x="596" y="346"/>
                  </a:cubicBezTo>
                  <a:cubicBezTo>
                    <a:pt x="533" y="217"/>
                    <a:pt x="533" y="217"/>
                    <a:pt x="533" y="217"/>
                  </a:cubicBezTo>
                  <a:cubicBezTo>
                    <a:pt x="523" y="215"/>
                    <a:pt x="512" y="212"/>
                    <a:pt x="502" y="210"/>
                  </a:cubicBezTo>
                  <a:cubicBezTo>
                    <a:pt x="299" y="275"/>
                    <a:pt x="299" y="275"/>
                    <a:pt x="299" y="275"/>
                  </a:cubicBezTo>
                  <a:cubicBezTo>
                    <a:pt x="237" y="239"/>
                    <a:pt x="237" y="239"/>
                    <a:pt x="237" y="239"/>
                  </a:cubicBezTo>
                  <a:cubicBezTo>
                    <a:pt x="236" y="55"/>
                    <a:pt x="236" y="55"/>
                    <a:pt x="236" y="55"/>
                  </a:cubicBezTo>
                  <a:cubicBezTo>
                    <a:pt x="232" y="49"/>
                    <a:pt x="227" y="43"/>
                    <a:pt x="223" y="37"/>
                  </a:cubicBezTo>
                  <a:cubicBezTo>
                    <a:pt x="0" y="0"/>
                    <a:pt x="0" y="0"/>
                    <a:pt x="0" y="0"/>
                  </a:cubicBezTo>
                  <a:cubicBezTo>
                    <a:pt x="1" y="185"/>
                    <a:pt x="1" y="185"/>
                    <a:pt x="1" y="185"/>
                  </a:cubicBezTo>
                  <a:cubicBezTo>
                    <a:pt x="123" y="205"/>
                    <a:pt x="123" y="205"/>
                    <a:pt x="123" y="205"/>
                  </a:cubicBezTo>
                  <a:cubicBezTo>
                    <a:pt x="123" y="357"/>
                    <a:pt x="123" y="357"/>
                    <a:pt x="123" y="357"/>
                  </a:cubicBezTo>
                  <a:cubicBezTo>
                    <a:pt x="299" y="460"/>
                    <a:pt x="299" y="460"/>
                    <a:pt x="299" y="460"/>
                  </a:cubicBezTo>
                  <a:cubicBezTo>
                    <a:pt x="502" y="394"/>
                    <a:pt x="502" y="394"/>
                    <a:pt x="502" y="394"/>
                  </a:cubicBezTo>
                  <a:cubicBezTo>
                    <a:pt x="513" y="397"/>
                    <a:pt x="523" y="399"/>
                    <a:pt x="534" y="402"/>
                  </a:cubicBezTo>
                  <a:cubicBezTo>
                    <a:pt x="597" y="531"/>
                    <a:pt x="597" y="531"/>
                    <a:pt x="597" y="531"/>
                  </a:cubicBezTo>
                  <a:cubicBezTo>
                    <a:pt x="846" y="531"/>
                    <a:pt x="846" y="531"/>
                    <a:pt x="846" y="531"/>
                  </a:cubicBezTo>
                  <a:cubicBezTo>
                    <a:pt x="911" y="402"/>
                    <a:pt x="911" y="402"/>
                    <a:pt x="911" y="402"/>
                  </a:cubicBezTo>
                  <a:cubicBezTo>
                    <a:pt x="921" y="400"/>
                    <a:pt x="932" y="397"/>
                    <a:pt x="943" y="394"/>
                  </a:cubicBezTo>
                  <a:cubicBezTo>
                    <a:pt x="1145" y="460"/>
                    <a:pt x="1145" y="460"/>
                    <a:pt x="1145" y="460"/>
                  </a:cubicBezTo>
                  <a:cubicBezTo>
                    <a:pt x="1322" y="357"/>
                    <a:pt x="1322" y="357"/>
                    <a:pt x="1322" y="357"/>
                  </a:cubicBezTo>
                  <a:cubicBezTo>
                    <a:pt x="1321" y="205"/>
                    <a:pt x="1321" y="205"/>
                    <a:pt x="1321" y="205"/>
                  </a:cubicBezTo>
                  <a:lnTo>
                    <a:pt x="1446" y="185"/>
                  </a:lnTo>
                  <a:close/>
                  <a:moveTo>
                    <a:pt x="200" y="218"/>
                  </a:moveTo>
                  <a:cubicBezTo>
                    <a:pt x="224" y="222"/>
                    <a:pt x="224" y="222"/>
                    <a:pt x="224" y="222"/>
                  </a:cubicBezTo>
                  <a:cubicBezTo>
                    <a:pt x="227" y="227"/>
                    <a:pt x="231" y="233"/>
                    <a:pt x="236" y="238"/>
                  </a:cubicBezTo>
                  <a:lnTo>
                    <a:pt x="200" y="218"/>
                  </a:lnTo>
                  <a:close/>
                  <a:moveTo>
                    <a:pt x="1214" y="235"/>
                  </a:moveTo>
                  <a:cubicBezTo>
                    <a:pt x="1217" y="230"/>
                    <a:pt x="1220" y="226"/>
                    <a:pt x="1223" y="222"/>
                  </a:cubicBezTo>
                  <a:cubicBezTo>
                    <a:pt x="1242" y="218"/>
                    <a:pt x="1242" y="218"/>
                    <a:pt x="1242" y="218"/>
                  </a:cubicBezTo>
                  <a:lnTo>
                    <a:pt x="1214" y="235"/>
                  </a:lnTo>
                  <a:close/>
                </a:path>
              </a:pathLst>
            </a:custGeom>
            <a:solidFill>
              <a:srgbClr val="053D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0" name="Freeform 142"/>
            <p:cNvSpPr>
              <a:spLocks noEditPoints="1"/>
            </p:cNvSpPr>
            <p:nvPr/>
          </p:nvSpPr>
          <p:spPr bwMode="auto">
            <a:xfrm>
              <a:off x="2936875" y="5048250"/>
              <a:ext cx="863600" cy="500063"/>
            </a:xfrm>
            <a:custGeom>
              <a:avLst/>
              <a:gdLst>
                <a:gd name="T0" fmla="*/ 1324 w 1446"/>
                <a:gd name="T1" fmla="*/ 174 h 837"/>
                <a:gd name="T2" fmla="*/ 1211 w 1446"/>
                <a:gd name="T3" fmla="*/ 291 h 837"/>
                <a:gd name="T4" fmla="*/ 1224 w 1446"/>
                <a:gd name="T5" fmla="*/ 310 h 837"/>
                <a:gd name="T6" fmla="*/ 1446 w 1446"/>
                <a:gd name="T7" fmla="*/ 347 h 837"/>
                <a:gd name="T8" fmla="*/ 1446 w 1446"/>
                <a:gd name="T9" fmla="*/ 491 h 837"/>
                <a:gd name="T10" fmla="*/ 1222 w 1446"/>
                <a:gd name="T11" fmla="*/ 528 h 837"/>
                <a:gd name="T12" fmla="*/ 1209 w 1446"/>
                <a:gd name="T13" fmla="*/ 546 h 837"/>
                <a:gd name="T14" fmla="*/ 1321 w 1446"/>
                <a:gd name="T15" fmla="*/ 664 h 837"/>
                <a:gd name="T16" fmla="*/ 1144 w 1446"/>
                <a:gd name="T17" fmla="*/ 766 h 837"/>
                <a:gd name="T18" fmla="*/ 942 w 1446"/>
                <a:gd name="T19" fmla="*/ 701 h 837"/>
                <a:gd name="T20" fmla="*/ 910 w 1446"/>
                <a:gd name="T21" fmla="*/ 708 h 837"/>
                <a:gd name="T22" fmla="*/ 846 w 1446"/>
                <a:gd name="T23" fmla="*/ 837 h 837"/>
                <a:gd name="T24" fmla="*/ 596 w 1446"/>
                <a:gd name="T25" fmla="*/ 837 h 837"/>
                <a:gd name="T26" fmla="*/ 533 w 1446"/>
                <a:gd name="T27" fmla="*/ 708 h 837"/>
                <a:gd name="T28" fmla="*/ 502 w 1446"/>
                <a:gd name="T29" fmla="*/ 701 h 837"/>
                <a:gd name="T30" fmla="*/ 299 w 1446"/>
                <a:gd name="T31" fmla="*/ 766 h 837"/>
                <a:gd name="T32" fmla="*/ 123 w 1446"/>
                <a:gd name="T33" fmla="*/ 664 h 837"/>
                <a:gd name="T34" fmla="*/ 236 w 1446"/>
                <a:gd name="T35" fmla="*/ 546 h 837"/>
                <a:gd name="T36" fmla="*/ 223 w 1446"/>
                <a:gd name="T37" fmla="*/ 528 h 837"/>
                <a:gd name="T38" fmla="*/ 0 w 1446"/>
                <a:gd name="T39" fmla="*/ 491 h 837"/>
                <a:gd name="T40" fmla="*/ 1 w 1446"/>
                <a:gd name="T41" fmla="*/ 347 h 837"/>
                <a:gd name="T42" fmla="*/ 224 w 1446"/>
                <a:gd name="T43" fmla="*/ 310 h 837"/>
                <a:gd name="T44" fmla="*/ 238 w 1446"/>
                <a:gd name="T45" fmla="*/ 291 h 837"/>
                <a:gd name="T46" fmla="*/ 126 w 1446"/>
                <a:gd name="T47" fmla="*/ 174 h 837"/>
                <a:gd name="T48" fmla="*/ 303 w 1446"/>
                <a:gd name="T49" fmla="*/ 72 h 837"/>
                <a:gd name="T50" fmla="*/ 505 w 1446"/>
                <a:gd name="T51" fmla="*/ 137 h 837"/>
                <a:gd name="T52" fmla="*/ 537 w 1446"/>
                <a:gd name="T53" fmla="*/ 130 h 837"/>
                <a:gd name="T54" fmla="*/ 601 w 1446"/>
                <a:gd name="T55" fmla="*/ 0 h 837"/>
                <a:gd name="T56" fmla="*/ 851 w 1446"/>
                <a:gd name="T57" fmla="*/ 0 h 837"/>
                <a:gd name="T58" fmla="*/ 913 w 1446"/>
                <a:gd name="T59" fmla="*/ 129 h 837"/>
                <a:gd name="T60" fmla="*/ 945 w 1446"/>
                <a:gd name="T61" fmla="*/ 137 h 837"/>
                <a:gd name="T62" fmla="*/ 1148 w 1446"/>
                <a:gd name="T63" fmla="*/ 72 h 837"/>
                <a:gd name="T64" fmla="*/ 1324 w 1446"/>
                <a:gd name="T65" fmla="*/ 174 h 837"/>
                <a:gd name="T66" fmla="*/ 1000 w 1446"/>
                <a:gd name="T67" fmla="*/ 580 h 837"/>
                <a:gd name="T68" fmla="*/ 1002 w 1446"/>
                <a:gd name="T69" fmla="*/ 258 h 837"/>
                <a:gd name="T70" fmla="*/ 447 w 1446"/>
                <a:gd name="T71" fmla="*/ 258 h 837"/>
                <a:gd name="T72" fmla="*/ 445 w 1446"/>
                <a:gd name="T73" fmla="*/ 580 h 837"/>
                <a:gd name="T74" fmla="*/ 1000 w 1446"/>
                <a:gd name="T75"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6" h="837">
                  <a:moveTo>
                    <a:pt x="1324" y="174"/>
                  </a:moveTo>
                  <a:cubicBezTo>
                    <a:pt x="1211" y="291"/>
                    <a:pt x="1211" y="291"/>
                    <a:pt x="1211" y="291"/>
                  </a:cubicBezTo>
                  <a:cubicBezTo>
                    <a:pt x="1215" y="297"/>
                    <a:pt x="1220" y="304"/>
                    <a:pt x="1224" y="310"/>
                  </a:cubicBezTo>
                  <a:cubicBezTo>
                    <a:pt x="1446" y="347"/>
                    <a:pt x="1446" y="347"/>
                    <a:pt x="1446" y="347"/>
                  </a:cubicBezTo>
                  <a:cubicBezTo>
                    <a:pt x="1446" y="491"/>
                    <a:pt x="1446" y="491"/>
                    <a:pt x="1446" y="491"/>
                  </a:cubicBezTo>
                  <a:cubicBezTo>
                    <a:pt x="1222" y="528"/>
                    <a:pt x="1222" y="528"/>
                    <a:pt x="1222" y="528"/>
                  </a:cubicBezTo>
                  <a:cubicBezTo>
                    <a:pt x="1218" y="534"/>
                    <a:pt x="1214" y="540"/>
                    <a:pt x="1209" y="546"/>
                  </a:cubicBezTo>
                  <a:cubicBezTo>
                    <a:pt x="1321" y="664"/>
                    <a:pt x="1321" y="664"/>
                    <a:pt x="1321" y="664"/>
                  </a:cubicBezTo>
                  <a:cubicBezTo>
                    <a:pt x="1144" y="766"/>
                    <a:pt x="1144" y="766"/>
                    <a:pt x="1144" y="766"/>
                  </a:cubicBezTo>
                  <a:cubicBezTo>
                    <a:pt x="942" y="701"/>
                    <a:pt x="942" y="701"/>
                    <a:pt x="942" y="701"/>
                  </a:cubicBezTo>
                  <a:cubicBezTo>
                    <a:pt x="932" y="703"/>
                    <a:pt x="921" y="706"/>
                    <a:pt x="910" y="708"/>
                  </a:cubicBezTo>
                  <a:cubicBezTo>
                    <a:pt x="846" y="837"/>
                    <a:pt x="846" y="837"/>
                    <a:pt x="846" y="837"/>
                  </a:cubicBezTo>
                  <a:cubicBezTo>
                    <a:pt x="596" y="837"/>
                    <a:pt x="596" y="837"/>
                    <a:pt x="596" y="837"/>
                  </a:cubicBezTo>
                  <a:cubicBezTo>
                    <a:pt x="533" y="708"/>
                    <a:pt x="533" y="708"/>
                    <a:pt x="533" y="708"/>
                  </a:cubicBezTo>
                  <a:cubicBezTo>
                    <a:pt x="523" y="706"/>
                    <a:pt x="512" y="703"/>
                    <a:pt x="502" y="701"/>
                  </a:cubicBezTo>
                  <a:cubicBezTo>
                    <a:pt x="299" y="766"/>
                    <a:pt x="299" y="766"/>
                    <a:pt x="299" y="766"/>
                  </a:cubicBezTo>
                  <a:cubicBezTo>
                    <a:pt x="123" y="664"/>
                    <a:pt x="123" y="664"/>
                    <a:pt x="123" y="664"/>
                  </a:cubicBezTo>
                  <a:cubicBezTo>
                    <a:pt x="236" y="546"/>
                    <a:pt x="236" y="546"/>
                    <a:pt x="236" y="546"/>
                  </a:cubicBezTo>
                  <a:cubicBezTo>
                    <a:pt x="232" y="540"/>
                    <a:pt x="227" y="534"/>
                    <a:pt x="223" y="528"/>
                  </a:cubicBezTo>
                  <a:cubicBezTo>
                    <a:pt x="0" y="491"/>
                    <a:pt x="0" y="491"/>
                    <a:pt x="0" y="491"/>
                  </a:cubicBezTo>
                  <a:cubicBezTo>
                    <a:pt x="1" y="347"/>
                    <a:pt x="1" y="347"/>
                    <a:pt x="1" y="347"/>
                  </a:cubicBezTo>
                  <a:cubicBezTo>
                    <a:pt x="224" y="310"/>
                    <a:pt x="224" y="310"/>
                    <a:pt x="224" y="310"/>
                  </a:cubicBezTo>
                  <a:cubicBezTo>
                    <a:pt x="228" y="304"/>
                    <a:pt x="233" y="297"/>
                    <a:pt x="238" y="291"/>
                  </a:cubicBezTo>
                  <a:cubicBezTo>
                    <a:pt x="126" y="174"/>
                    <a:pt x="126" y="174"/>
                    <a:pt x="126" y="174"/>
                  </a:cubicBezTo>
                  <a:cubicBezTo>
                    <a:pt x="303" y="72"/>
                    <a:pt x="303" y="72"/>
                    <a:pt x="303" y="72"/>
                  </a:cubicBezTo>
                  <a:cubicBezTo>
                    <a:pt x="505" y="137"/>
                    <a:pt x="505" y="137"/>
                    <a:pt x="505" y="137"/>
                  </a:cubicBezTo>
                  <a:cubicBezTo>
                    <a:pt x="515" y="134"/>
                    <a:pt x="526" y="132"/>
                    <a:pt x="537" y="130"/>
                  </a:cubicBezTo>
                  <a:cubicBezTo>
                    <a:pt x="601" y="0"/>
                    <a:pt x="601" y="0"/>
                    <a:pt x="601" y="0"/>
                  </a:cubicBezTo>
                  <a:cubicBezTo>
                    <a:pt x="851" y="0"/>
                    <a:pt x="851" y="0"/>
                    <a:pt x="851" y="0"/>
                  </a:cubicBezTo>
                  <a:cubicBezTo>
                    <a:pt x="913" y="129"/>
                    <a:pt x="913" y="129"/>
                    <a:pt x="913" y="129"/>
                  </a:cubicBezTo>
                  <a:cubicBezTo>
                    <a:pt x="924" y="132"/>
                    <a:pt x="935" y="134"/>
                    <a:pt x="945" y="137"/>
                  </a:cubicBezTo>
                  <a:cubicBezTo>
                    <a:pt x="1148" y="72"/>
                    <a:pt x="1148" y="72"/>
                    <a:pt x="1148" y="72"/>
                  </a:cubicBezTo>
                  <a:lnTo>
                    <a:pt x="1324" y="174"/>
                  </a:lnTo>
                  <a:close/>
                  <a:moveTo>
                    <a:pt x="1000" y="580"/>
                  </a:moveTo>
                  <a:cubicBezTo>
                    <a:pt x="1154" y="491"/>
                    <a:pt x="1155" y="347"/>
                    <a:pt x="1002" y="258"/>
                  </a:cubicBezTo>
                  <a:cubicBezTo>
                    <a:pt x="849" y="169"/>
                    <a:pt x="601" y="169"/>
                    <a:pt x="447" y="258"/>
                  </a:cubicBezTo>
                  <a:cubicBezTo>
                    <a:pt x="293" y="347"/>
                    <a:pt x="292" y="491"/>
                    <a:pt x="445" y="580"/>
                  </a:cubicBezTo>
                  <a:cubicBezTo>
                    <a:pt x="598" y="668"/>
                    <a:pt x="846" y="668"/>
                    <a:pt x="1000" y="580"/>
                  </a:cubicBezTo>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grpSp>
        <p:nvGrpSpPr>
          <p:cNvPr id="477" name="Group 476"/>
          <p:cNvGrpSpPr/>
          <p:nvPr/>
        </p:nvGrpSpPr>
        <p:grpSpPr>
          <a:xfrm>
            <a:off x="7757186" y="4323991"/>
            <a:ext cx="398792" cy="1204112"/>
            <a:chOff x="1312862" y="520700"/>
            <a:chExt cx="1800226" cy="5435601"/>
          </a:xfrm>
        </p:grpSpPr>
        <p:sp>
          <p:nvSpPr>
            <p:cNvPr id="498" name="Freeform 131"/>
            <p:cNvSpPr>
              <a:spLocks/>
            </p:cNvSpPr>
            <p:nvPr/>
          </p:nvSpPr>
          <p:spPr bwMode="auto">
            <a:xfrm>
              <a:off x="1706563" y="2897188"/>
              <a:ext cx="801688" cy="2382838"/>
            </a:xfrm>
            <a:custGeom>
              <a:avLst/>
              <a:gdLst>
                <a:gd name="T0" fmla="*/ 170 w 237"/>
                <a:gd name="T1" fmla="*/ 2 h 705"/>
                <a:gd name="T2" fmla="*/ 223 w 237"/>
                <a:gd name="T3" fmla="*/ 439 h 705"/>
                <a:gd name="T4" fmla="*/ 237 w 237"/>
                <a:gd name="T5" fmla="*/ 679 h 705"/>
                <a:gd name="T6" fmla="*/ 114 w 237"/>
                <a:gd name="T7" fmla="*/ 687 h 705"/>
                <a:gd name="T8" fmla="*/ 62 w 237"/>
                <a:gd name="T9" fmla="*/ 342 h 705"/>
                <a:gd name="T10" fmla="*/ 4 w 237"/>
                <a:gd name="T11" fmla="*/ 110 h 705"/>
                <a:gd name="T12" fmla="*/ 9 w 237"/>
                <a:gd name="T13" fmla="*/ 52 h 705"/>
                <a:gd name="T14" fmla="*/ 80 w 237"/>
                <a:gd name="T15" fmla="*/ 6 h 705"/>
                <a:gd name="T16" fmla="*/ 170 w 237"/>
                <a:gd name="T17" fmla="*/ 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705">
                  <a:moveTo>
                    <a:pt x="170" y="2"/>
                  </a:moveTo>
                  <a:cubicBezTo>
                    <a:pt x="225" y="147"/>
                    <a:pt x="213" y="286"/>
                    <a:pt x="223" y="439"/>
                  </a:cubicBezTo>
                  <a:cubicBezTo>
                    <a:pt x="227" y="513"/>
                    <a:pt x="211" y="609"/>
                    <a:pt x="237" y="679"/>
                  </a:cubicBezTo>
                  <a:cubicBezTo>
                    <a:pt x="200" y="702"/>
                    <a:pt x="152" y="705"/>
                    <a:pt x="114" y="687"/>
                  </a:cubicBezTo>
                  <a:cubicBezTo>
                    <a:pt x="72" y="585"/>
                    <a:pt x="85" y="450"/>
                    <a:pt x="62" y="342"/>
                  </a:cubicBezTo>
                  <a:cubicBezTo>
                    <a:pt x="44" y="257"/>
                    <a:pt x="18" y="196"/>
                    <a:pt x="4" y="110"/>
                  </a:cubicBezTo>
                  <a:cubicBezTo>
                    <a:pt x="1" y="91"/>
                    <a:pt x="0" y="70"/>
                    <a:pt x="9" y="52"/>
                  </a:cubicBezTo>
                  <a:cubicBezTo>
                    <a:pt x="21" y="25"/>
                    <a:pt x="51" y="11"/>
                    <a:pt x="80" y="6"/>
                  </a:cubicBezTo>
                  <a:cubicBezTo>
                    <a:pt x="109" y="0"/>
                    <a:pt x="141" y="8"/>
                    <a:pt x="170" y="2"/>
                  </a:cubicBezTo>
                  <a:close/>
                </a:path>
              </a:pathLst>
            </a:custGeom>
            <a:solidFill>
              <a:srgbClr val="053F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99" name="Freeform 132"/>
            <p:cNvSpPr>
              <a:spLocks/>
            </p:cNvSpPr>
            <p:nvPr/>
          </p:nvSpPr>
          <p:spPr bwMode="auto">
            <a:xfrm>
              <a:off x="2071688" y="5381625"/>
              <a:ext cx="849313" cy="195263"/>
            </a:xfrm>
            <a:custGeom>
              <a:avLst/>
              <a:gdLst>
                <a:gd name="T0" fmla="*/ 145 w 251"/>
                <a:gd name="T1" fmla="*/ 44 h 58"/>
                <a:gd name="T2" fmla="*/ 74 w 251"/>
                <a:gd name="T3" fmla="*/ 24 h 58"/>
                <a:gd name="T4" fmla="*/ 28 w 251"/>
                <a:gd name="T5" fmla="*/ 14 h 58"/>
                <a:gd name="T6" fmla="*/ 1 w 251"/>
                <a:gd name="T7" fmla="*/ 0 h 58"/>
                <a:gd name="T8" fmla="*/ 0 w 251"/>
                <a:gd name="T9" fmla="*/ 12 h 58"/>
                <a:gd name="T10" fmla="*/ 2 w 251"/>
                <a:gd name="T11" fmla="*/ 20 h 58"/>
                <a:gd name="T12" fmla="*/ 8 w 251"/>
                <a:gd name="T13" fmla="*/ 25 h 58"/>
                <a:gd name="T14" fmla="*/ 46 w 251"/>
                <a:gd name="T15" fmla="*/ 37 h 58"/>
                <a:gd name="T16" fmla="*/ 46 w 251"/>
                <a:gd name="T17" fmla="*/ 26 h 58"/>
                <a:gd name="T18" fmla="*/ 111 w 251"/>
                <a:gd name="T19" fmla="*/ 45 h 58"/>
                <a:gd name="T20" fmla="*/ 177 w 251"/>
                <a:gd name="T21" fmla="*/ 58 h 58"/>
                <a:gd name="T22" fmla="*/ 240 w 251"/>
                <a:gd name="T23" fmla="*/ 38 h 58"/>
                <a:gd name="T24" fmla="*/ 251 w 251"/>
                <a:gd name="T25" fmla="*/ 22 h 58"/>
                <a:gd name="T26" fmla="*/ 145 w 251"/>
                <a:gd name="T2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58">
                  <a:moveTo>
                    <a:pt x="145" y="44"/>
                  </a:moveTo>
                  <a:cubicBezTo>
                    <a:pt x="121" y="40"/>
                    <a:pt x="98" y="29"/>
                    <a:pt x="74" y="24"/>
                  </a:cubicBezTo>
                  <a:cubicBezTo>
                    <a:pt x="58" y="21"/>
                    <a:pt x="43" y="19"/>
                    <a:pt x="28" y="14"/>
                  </a:cubicBezTo>
                  <a:cubicBezTo>
                    <a:pt x="18" y="11"/>
                    <a:pt x="8" y="6"/>
                    <a:pt x="1" y="0"/>
                  </a:cubicBezTo>
                  <a:cubicBezTo>
                    <a:pt x="0" y="4"/>
                    <a:pt x="0" y="8"/>
                    <a:pt x="0" y="12"/>
                  </a:cubicBezTo>
                  <a:cubicBezTo>
                    <a:pt x="0" y="15"/>
                    <a:pt x="0" y="17"/>
                    <a:pt x="2" y="20"/>
                  </a:cubicBezTo>
                  <a:cubicBezTo>
                    <a:pt x="3" y="22"/>
                    <a:pt x="6" y="24"/>
                    <a:pt x="8" y="25"/>
                  </a:cubicBezTo>
                  <a:cubicBezTo>
                    <a:pt x="20" y="31"/>
                    <a:pt x="33" y="35"/>
                    <a:pt x="46" y="37"/>
                  </a:cubicBezTo>
                  <a:cubicBezTo>
                    <a:pt x="46" y="26"/>
                    <a:pt x="46" y="26"/>
                    <a:pt x="46" y="26"/>
                  </a:cubicBezTo>
                  <a:cubicBezTo>
                    <a:pt x="69" y="26"/>
                    <a:pt x="90" y="38"/>
                    <a:pt x="111" y="45"/>
                  </a:cubicBezTo>
                  <a:cubicBezTo>
                    <a:pt x="132" y="52"/>
                    <a:pt x="154" y="58"/>
                    <a:pt x="177" y="58"/>
                  </a:cubicBezTo>
                  <a:cubicBezTo>
                    <a:pt x="199" y="58"/>
                    <a:pt x="222" y="52"/>
                    <a:pt x="240" y="38"/>
                  </a:cubicBezTo>
                  <a:cubicBezTo>
                    <a:pt x="245" y="34"/>
                    <a:pt x="249" y="28"/>
                    <a:pt x="251" y="22"/>
                  </a:cubicBezTo>
                  <a:cubicBezTo>
                    <a:pt x="220" y="42"/>
                    <a:pt x="181" y="50"/>
                    <a:pt x="145"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0" name="Freeform 133"/>
            <p:cNvSpPr>
              <a:spLocks/>
            </p:cNvSpPr>
            <p:nvPr/>
          </p:nvSpPr>
          <p:spPr bwMode="auto">
            <a:xfrm>
              <a:off x="2074863" y="5216525"/>
              <a:ext cx="846138" cy="333375"/>
            </a:xfrm>
            <a:custGeom>
              <a:avLst/>
              <a:gdLst>
                <a:gd name="T0" fmla="*/ 249 w 250"/>
                <a:gd name="T1" fmla="*/ 62 h 99"/>
                <a:gd name="T2" fmla="*/ 238 w 250"/>
                <a:gd name="T3" fmla="*/ 51 h 99"/>
                <a:gd name="T4" fmla="*/ 155 w 250"/>
                <a:gd name="T5" fmla="*/ 17 h 99"/>
                <a:gd name="T6" fmla="*/ 116 w 250"/>
                <a:gd name="T7" fmla="*/ 0 h 99"/>
                <a:gd name="T8" fmla="*/ 7 w 250"/>
                <a:gd name="T9" fmla="*/ 2 h 99"/>
                <a:gd name="T10" fmla="*/ 2 w 250"/>
                <a:gd name="T11" fmla="*/ 28 h 99"/>
                <a:gd name="T12" fmla="*/ 0 w 250"/>
                <a:gd name="T13" fmla="*/ 49 h 99"/>
                <a:gd name="T14" fmla="*/ 27 w 250"/>
                <a:gd name="T15" fmla="*/ 63 h 99"/>
                <a:gd name="T16" fmla="*/ 73 w 250"/>
                <a:gd name="T17" fmla="*/ 73 h 99"/>
                <a:gd name="T18" fmla="*/ 144 w 250"/>
                <a:gd name="T19" fmla="*/ 93 h 99"/>
                <a:gd name="T20" fmla="*/ 250 w 250"/>
                <a:gd name="T21" fmla="*/ 71 h 99"/>
                <a:gd name="T22" fmla="*/ 249 w 250"/>
                <a:gd name="T23"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99">
                  <a:moveTo>
                    <a:pt x="249" y="62"/>
                  </a:moveTo>
                  <a:cubicBezTo>
                    <a:pt x="247" y="57"/>
                    <a:pt x="243" y="54"/>
                    <a:pt x="238" y="51"/>
                  </a:cubicBezTo>
                  <a:cubicBezTo>
                    <a:pt x="213" y="35"/>
                    <a:pt x="183" y="29"/>
                    <a:pt x="155" y="17"/>
                  </a:cubicBezTo>
                  <a:cubicBezTo>
                    <a:pt x="142" y="11"/>
                    <a:pt x="130" y="4"/>
                    <a:pt x="116" y="0"/>
                  </a:cubicBezTo>
                  <a:cubicBezTo>
                    <a:pt x="83" y="16"/>
                    <a:pt x="42" y="17"/>
                    <a:pt x="7" y="2"/>
                  </a:cubicBezTo>
                  <a:cubicBezTo>
                    <a:pt x="4" y="11"/>
                    <a:pt x="3" y="21"/>
                    <a:pt x="2" y="28"/>
                  </a:cubicBezTo>
                  <a:cubicBezTo>
                    <a:pt x="1" y="35"/>
                    <a:pt x="0" y="42"/>
                    <a:pt x="0" y="49"/>
                  </a:cubicBezTo>
                  <a:cubicBezTo>
                    <a:pt x="7" y="55"/>
                    <a:pt x="17" y="60"/>
                    <a:pt x="27" y="63"/>
                  </a:cubicBezTo>
                  <a:cubicBezTo>
                    <a:pt x="42" y="68"/>
                    <a:pt x="57" y="70"/>
                    <a:pt x="73" y="73"/>
                  </a:cubicBezTo>
                  <a:cubicBezTo>
                    <a:pt x="97" y="78"/>
                    <a:pt x="120" y="89"/>
                    <a:pt x="144" y="93"/>
                  </a:cubicBezTo>
                  <a:cubicBezTo>
                    <a:pt x="180" y="99"/>
                    <a:pt x="219" y="91"/>
                    <a:pt x="250" y="71"/>
                  </a:cubicBezTo>
                  <a:cubicBezTo>
                    <a:pt x="250" y="68"/>
                    <a:pt x="250" y="65"/>
                    <a:pt x="249" y="6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1" name="Freeform 134"/>
            <p:cNvSpPr>
              <a:spLocks/>
            </p:cNvSpPr>
            <p:nvPr/>
          </p:nvSpPr>
          <p:spPr bwMode="auto">
            <a:xfrm>
              <a:off x="1387475" y="3224213"/>
              <a:ext cx="704850" cy="2295525"/>
            </a:xfrm>
            <a:custGeom>
              <a:avLst/>
              <a:gdLst>
                <a:gd name="T0" fmla="*/ 7 w 208"/>
                <a:gd name="T1" fmla="*/ 331 h 679"/>
                <a:gd name="T2" fmla="*/ 10 w 208"/>
                <a:gd name="T3" fmla="*/ 654 h 679"/>
                <a:gd name="T4" fmla="*/ 33 w 208"/>
                <a:gd name="T5" fmla="*/ 674 h 679"/>
                <a:gd name="T6" fmla="*/ 74 w 208"/>
                <a:gd name="T7" fmla="*/ 675 h 679"/>
                <a:gd name="T8" fmla="*/ 108 w 208"/>
                <a:gd name="T9" fmla="*/ 660 h 679"/>
                <a:gd name="T10" fmla="*/ 156 w 208"/>
                <a:gd name="T11" fmla="*/ 283 h 679"/>
                <a:gd name="T12" fmla="*/ 189 w 208"/>
                <a:gd name="T13" fmla="*/ 138 h 679"/>
                <a:gd name="T14" fmla="*/ 203 w 208"/>
                <a:gd name="T15" fmla="*/ 7 h 679"/>
                <a:gd name="T16" fmla="*/ 75 w 208"/>
                <a:gd name="T17" fmla="*/ 34 h 679"/>
                <a:gd name="T18" fmla="*/ 29 w 208"/>
                <a:gd name="T19" fmla="*/ 48 h 679"/>
                <a:gd name="T20" fmla="*/ 15 w 208"/>
                <a:gd name="T21" fmla="*/ 70 h 679"/>
                <a:gd name="T22" fmla="*/ 9 w 208"/>
                <a:gd name="T23" fmla="*/ 275 h 679"/>
                <a:gd name="T24" fmla="*/ 7 w 208"/>
                <a:gd name="T25" fmla="*/ 331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679">
                  <a:moveTo>
                    <a:pt x="7" y="331"/>
                  </a:moveTo>
                  <a:cubicBezTo>
                    <a:pt x="3" y="439"/>
                    <a:pt x="0" y="547"/>
                    <a:pt x="10" y="654"/>
                  </a:cubicBezTo>
                  <a:cubicBezTo>
                    <a:pt x="11" y="665"/>
                    <a:pt x="23" y="670"/>
                    <a:pt x="33" y="674"/>
                  </a:cubicBezTo>
                  <a:cubicBezTo>
                    <a:pt x="46" y="679"/>
                    <a:pt x="61" y="677"/>
                    <a:pt x="74" y="675"/>
                  </a:cubicBezTo>
                  <a:cubicBezTo>
                    <a:pt x="87" y="674"/>
                    <a:pt x="101" y="671"/>
                    <a:pt x="108" y="660"/>
                  </a:cubicBezTo>
                  <a:cubicBezTo>
                    <a:pt x="97" y="533"/>
                    <a:pt x="113" y="404"/>
                    <a:pt x="156" y="283"/>
                  </a:cubicBezTo>
                  <a:cubicBezTo>
                    <a:pt x="169" y="246"/>
                    <a:pt x="187" y="178"/>
                    <a:pt x="189" y="138"/>
                  </a:cubicBezTo>
                  <a:cubicBezTo>
                    <a:pt x="191" y="93"/>
                    <a:pt x="208" y="52"/>
                    <a:pt x="203" y="7"/>
                  </a:cubicBezTo>
                  <a:cubicBezTo>
                    <a:pt x="203" y="0"/>
                    <a:pt x="83" y="32"/>
                    <a:pt x="75" y="34"/>
                  </a:cubicBezTo>
                  <a:cubicBezTo>
                    <a:pt x="59" y="38"/>
                    <a:pt x="43" y="42"/>
                    <a:pt x="29" y="48"/>
                  </a:cubicBezTo>
                  <a:cubicBezTo>
                    <a:pt x="17" y="53"/>
                    <a:pt x="16" y="58"/>
                    <a:pt x="15" y="70"/>
                  </a:cubicBezTo>
                  <a:cubicBezTo>
                    <a:pt x="12" y="138"/>
                    <a:pt x="11" y="207"/>
                    <a:pt x="9" y="275"/>
                  </a:cubicBezTo>
                  <a:cubicBezTo>
                    <a:pt x="8" y="294"/>
                    <a:pt x="7" y="312"/>
                    <a:pt x="7" y="331"/>
                  </a:cubicBez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2" name="Freeform 135"/>
            <p:cNvSpPr>
              <a:spLocks/>
            </p:cNvSpPr>
            <p:nvPr/>
          </p:nvSpPr>
          <p:spPr bwMode="auto">
            <a:xfrm>
              <a:off x="1428750" y="5472113"/>
              <a:ext cx="523875" cy="484188"/>
            </a:xfrm>
            <a:custGeom>
              <a:avLst/>
              <a:gdLst>
                <a:gd name="T0" fmla="*/ 112 w 155"/>
                <a:gd name="T1" fmla="*/ 142 h 143"/>
                <a:gd name="T2" fmla="*/ 155 w 155"/>
                <a:gd name="T3" fmla="*/ 123 h 143"/>
                <a:gd name="T4" fmla="*/ 89 w 155"/>
                <a:gd name="T5" fmla="*/ 2 h 143"/>
                <a:gd name="T6" fmla="*/ 62 w 155"/>
                <a:gd name="T7" fmla="*/ 10 h 143"/>
                <a:gd name="T8" fmla="*/ 21 w 155"/>
                <a:gd name="T9" fmla="*/ 9 h 143"/>
                <a:gd name="T10" fmla="*/ 4 w 155"/>
                <a:gd name="T11" fmla="*/ 0 h 143"/>
                <a:gd name="T12" fmla="*/ 0 w 155"/>
                <a:gd name="T13" fmla="*/ 33 h 143"/>
                <a:gd name="T14" fmla="*/ 12 w 155"/>
                <a:gd name="T15" fmla="*/ 62 h 143"/>
                <a:gd name="T16" fmla="*/ 23 w 155"/>
                <a:gd name="T17" fmla="*/ 78 h 143"/>
                <a:gd name="T18" fmla="*/ 33 w 155"/>
                <a:gd name="T19" fmla="*/ 107 h 143"/>
                <a:gd name="T20" fmla="*/ 63 w 155"/>
                <a:gd name="T21" fmla="*/ 131 h 143"/>
                <a:gd name="T22" fmla="*/ 87 w 155"/>
                <a:gd name="T23" fmla="*/ 143 h 143"/>
                <a:gd name="T24" fmla="*/ 112 w 155"/>
                <a:gd name="T25"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43">
                  <a:moveTo>
                    <a:pt x="112" y="142"/>
                  </a:moveTo>
                  <a:cubicBezTo>
                    <a:pt x="127" y="140"/>
                    <a:pt x="143" y="134"/>
                    <a:pt x="155" y="123"/>
                  </a:cubicBezTo>
                  <a:cubicBezTo>
                    <a:pt x="145" y="78"/>
                    <a:pt x="104" y="45"/>
                    <a:pt x="89" y="2"/>
                  </a:cubicBezTo>
                  <a:cubicBezTo>
                    <a:pt x="82" y="7"/>
                    <a:pt x="72" y="9"/>
                    <a:pt x="62" y="10"/>
                  </a:cubicBezTo>
                  <a:cubicBezTo>
                    <a:pt x="49" y="12"/>
                    <a:pt x="34" y="14"/>
                    <a:pt x="21" y="9"/>
                  </a:cubicBezTo>
                  <a:cubicBezTo>
                    <a:pt x="15" y="7"/>
                    <a:pt x="8" y="4"/>
                    <a:pt x="4" y="0"/>
                  </a:cubicBezTo>
                  <a:cubicBezTo>
                    <a:pt x="5" y="11"/>
                    <a:pt x="2" y="22"/>
                    <a:pt x="0" y="33"/>
                  </a:cubicBezTo>
                  <a:cubicBezTo>
                    <a:pt x="3" y="43"/>
                    <a:pt x="6" y="53"/>
                    <a:pt x="12" y="62"/>
                  </a:cubicBezTo>
                  <a:cubicBezTo>
                    <a:pt x="15" y="68"/>
                    <a:pt x="20" y="72"/>
                    <a:pt x="23" y="78"/>
                  </a:cubicBezTo>
                  <a:cubicBezTo>
                    <a:pt x="28" y="87"/>
                    <a:pt x="29" y="98"/>
                    <a:pt x="33" y="107"/>
                  </a:cubicBezTo>
                  <a:cubicBezTo>
                    <a:pt x="40" y="118"/>
                    <a:pt x="51" y="125"/>
                    <a:pt x="63" y="131"/>
                  </a:cubicBezTo>
                  <a:cubicBezTo>
                    <a:pt x="71" y="135"/>
                    <a:pt x="79" y="139"/>
                    <a:pt x="87" y="143"/>
                  </a:cubicBezTo>
                  <a:cubicBezTo>
                    <a:pt x="95" y="143"/>
                    <a:pt x="104" y="143"/>
                    <a:pt x="112" y="14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3" name="Freeform 136"/>
            <p:cNvSpPr>
              <a:spLocks/>
            </p:cNvSpPr>
            <p:nvPr/>
          </p:nvSpPr>
          <p:spPr bwMode="auto">
            <a:xfrm>
              <a:off x="1422400" y="5584825"/>
              <a:ext cx="300038" cy="371475"/>
            </a:xfrm>
            <a:custGeom>
              <a:avLst/>
              <a:gdLst>
                <a:gd name="T0" fmla="*/ 35 w 89"/>
                <a:gd name="T1" fmla="*/ 74 h 110"/>
                <a:gd name="T2" fmla="*/ 25 w 89"/>
                <a:gd name="T3" fmla="*/ 45 h 110"/>
                <a:gd name="T4" fmla="*/ 14 w 89"/>
                <a:gd name="T5" fmla="*/ 29 h 110"/>
                <a:gd name="T6" fmla="*/ 2 w 89"/>
                <a:gd name="T7" fmla="*/ 0 h 110"/>
                <a:gd name="T8" fmla="*/ 2 w 89"/>
                <a:gd name="T9" fmla="*/ 0 h 110"/>
                <a:gd name="T10" fmla="*/ 9 w 89"/>
                <a:gd name="T11" fmla="*/ 40 h 110"/>
                <a:gd name="T12" fmla="*/ 13 w 89"/>
                <a:gd name="T13" fmla="*/ 37 h 110"/>
                <a:gd name="T14" fmla="*/ 39 w 89"/>
                <a:gd name="T15" fmla="*/ 96 h 110"/>
                <a:gd name="T16" fmla="*/ 66 w 89"/>
                <a:gd name="T17" fmla="*/ 107 h 110"/>
                <a:gd name="T18" fmla="*/ 89 w 89"/>
                <a:gd name="T19" fmla="*/ 110 h 110"/>
                <a:gd name="T20" fmla="*/ 65 w 89"/>
                <a:gd name="T21" fmla="*/ 98 h 110"/>
                <a:gd name="T22" fmla="*/ 35 w 89"/>
                <a:gd name="T23" fmla="*/ 7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110">
                  <a:moveTo>
                    <a:pt x="35" y="74"/>
                  </a:moveTo>
                  <a:cubicBezTo>
                    <a:pt x="31" y="65"/>
                    <a:pt x="30" y="54"/>
                    <a:pt x="25" y="45"/>
                  </a:cubicBezTo>
                  <a:cubicBezTo>
                    <a:pt x="22" y="39"/>
                    <a:pt x="17" y="35"/>
                    <a:pt x="14" y="29"/>
                  </a:cubicBezTo>
                  <a:cubicBezTo>
                    <a:pt x="8" y="20"/>
                    <a:pt x="5" y="10"/>
                    <a:pt x="2" y="0"/>
                  </a:cubicBezTo>
                  <a:cubicBezTo>
                    <a:pt x="2" y="0"/>
                    <a:pt x="2" y="0"/>
                    <a:pt x="2" y="0"/>
                  </a:cubicBezTo>
                  <a:cubicBezTo>
                    <a:pt x="0" y="14"/>
                    <a:pt x="0" y="30"/>
                    <a:pt x="9" y="40"/>
                  </a:cubicBezTo>
                  <a:cubicBezTo>
                    <a:pt x="11" y="39"/>
                    <a:pt x="12" y="38"/>
                    <a:pt x="13" y="37"/>
                  </a:cubicBezTo>
                  <a:cubicBezTo>
                    <a:pt x="28" y="53"/>
                    <a:pt x="23" y="82"/>
                    <a:pt x="39" y="96"/>
                  </a:cubicBezTo>
                  <a:cubicBezTo>
                    <a:pt x="46" y="103"/>
                    <a:pt x="56" y="106"/>
                    <a:pt x="66" y="107"/>
                  </a:cubicBezTo>
                  <a:cubicBezTo>
                    <a:pt x="74" y="109"/>
                    <a:pt x="82" y="110"/>
                    <a:pt x="89" y="110"/>
                  </a:cubicBezTo>
                  <a:cubicBezTo>
                    <a:pt x="81" y="106"/>
                    <a:pt x="73" y="102"/>
                    <a:pt x="65" y="98"/>
                  </a:cubicBezTo>
                  <a:cubicBezTo>
                    <a:pt x="53" y="92"/>
                    <a:pt x="42" y="85"/>
                    <a:pt x="35"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4" name="Freeform 137"/>
            <p:cNvSpPr>
              <a:spLocks/>
            </p:cNvSpPr>
            <p:nvPr/>
          </p:nvSpPr>
          <p:spPr bwMode="auto">
            <a:xfrm>
              <a:off x="2084388" y="1427163"/>
              <a:ext cx="257175" cy="952500"/>
            </a:xfrm>
            <a:custGeom>
              <a:avLst/>
              <a:gdLst>
                <a:gd name="T0" fmla="*/ 73 w 76"/>
                <a:gd name="T1" fmla="*/ 162 h 282"/>
                <a:gd name="T2" fmla="*/ 43 w 76"/>
                <a:gd name="T3" fmla="*/ 64 h 282"/>
                <a:gd name="T4" fmla="*/ 1 w 76"/>
                <a:gd name="T5" fmla="*/ 0 h 282"/>
                <a:gd name="T6" fmla="*/ 0 w 76"/>
                <a:gd name="T7" fmla="*/ 1 h 282"/>
                <a:gd name="T8" fmla="*/ 62 w 76"/>
                <a:gd name="T9" fmla="*/ 282 h 282"/>
                <a:gd name="T10" fmla="*/ 73 w 76"/>
                <a:gd name="T11" fmla="*/ 162 h 282"/>
              </a:gdLst>
              <a:ahLst/>
              <a:cxnLst>
                <a:cxn ang="0">
                  <a:pos x="T0" y="T1"/>
                </a:cxn>
                <a:cxn ang="0">
                  <a:pos x="T2" y="T3"/>
                </a:cxn>
                <a:cxn ang="0">
                  <a:pos x="T4" y="T5"/>
                </a:cxn>
                <a:cxn ang="0">
                  <a:pos x="T6" y="T7"/>
                </a:cxn>
                <a:cxn ang="0">
                  <a:pos x="T8" y="T9"/>
                </a:cxn>
                <a:cxn ang="0">
                  <a:pos x="T10" y="T11"/>
                </a:cxn>
              </a:cxnLst>
              <a:rect l="0" t="0" r="r" b="b"/>
              <a:pathLst>
                <a:path w="76" h="282">
                  <a:moveTo>
                    <a:pt x="73" y="162"/>
                  </a:moveTo>
                  <a:cubicBezTo>
                    <a:pt x="70" y="128"/>
                    <a:pt x="59" y="94"/>
                    <a:pt x="43" y="64"/>
                  </a:cubicBezTo>
                  <a:cubicBezTo>
                    <a:pt x="32" y="41"/>
                    <a:pt x="18" y="19"/>
                    <a:pt x="1" y="0"/>
                  </a:cubicBezTo>
                  <a:cubicBezTo>
                    <a:pt x="0" y="0"/>
                    <a:pt x="0" y="1"/>
                    <a:pt x="0" y="1"/>
                  </a:cubicBezTo>
                  <a:cubicBezTo>
                    <a:pt x="59" y="94"/>
                    <a:pt x="60" y="213"/>
                    <a:pt x="62" y="282"/>
                  </a:cubicBezTo>
                  <a:cubicBezTo>
                    <a:pt x="67" y="242"/>
                    <a:pt x="76" y="202"/>
                    <a:pt x="73" y="162"/>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5" name="Freeform 138"/>
            <p:cNvSpPr>
              <a:spLocks/>
            </p:cNvSpPr>
            <p:nvPr/>
          </p:nvSpPr>
          <p:spPr bwMode="auto">
            <a:xfrm>
              <a:off x="1695450" y="538163"/>
              <a:ext cx="657225" cy="1003300"/>
            </a:xfrm>
            <a:custGeom>
              <a:avLst/>
              <a:gdLst>
                <a:gd name="T0" fmla="*/ 7 w 194"/>
                <a:gd name="T1" fmla="*/ 202 h 297"/>
                <a:gd name="T2" fmla="*/ 19 w 194"/>
                <a:gd name="T3" fmla="*/ 236 h 297"/>
                <a:gd name="T4" fmla="*/ 56 w 194"/>
                <a:gd name="T5" fmla="*/ 270 h 297"/>
                <a:gd name="T6" fmla="*/ 108 w 194"/>
                <a:gd name="T7" fmla="*/ 297 h 297"/>
                <a:gd name="T8" fmla="*/ 115 w 194"/>
                <a:gd name="T9" fmla="*/ 264 h 297"/>
                <a:gd name="T10" fmla="*/ 118 w 194"/>
                <a:gd name="T11" fmla="*/ 253 h 297"/>
                <a:gd name="T12" fmla="*/ 124 w 194"/>
                <a:gd name="T13" fmla="*/ 250 h 297"/>
                <a:gd name="T14" fmla="*/ 131 w 194"/>
                <a:gd name="T15" fmla="*/ 253 h 297"/>
                <a:gd name="T16" fmla="*/ 143 w 194"/>
                <a:gd name="T17" fmla="*/ 259 h 297"/>
                <a:gd name="T18" fmla="*/ 155 w 194"/>
                <a:gd name="T19" fmla="*/ 258 h 297"/>
                <a:gd name="T20" fmla="*/ 163 w 194"/>
                <a:gd name="T21" fmla="*/ 248 h 297"/>
                <a:gd name="T22" fmla="*/ 165 w 194"/>
                <a:gd name="T23" fmla="*/ 234 h 297"/>
                <a:gd name="T24" fmla="*/ 185 w 194"/>
                <a:gd name="T25" fmla="*/ 194 h 297"/>
                <a:gd name="T26" fmla="*/ 190 w 194"/>
                <a:gd name="T27" fmla="*/ 187 h 297"/>
                <a:gd name="T28" fmla="*/ 189 w 194"/>
                <a:gd name="T29" fmla="*/ 175 h 297"/>
                <a:gd name="T30" fmla="*/ 186 w 194"/>
                <a:gd name="T31" fmla="*/ 148 h 297"/>
                <a:gd name="T32" fmla="*/ 191 w 194"/>
                <a:gd name="T33" fmla="*/ 130 h 297"/>
                <a:gd name="T34" fmla="*/ 190 w 194"/>
                <a:gd name="T35" fmla="*/ 89 h 297"/>
                <a:gd name="T36" fmla="*/ 182 w 194"/>
                <a:gd name="T37" fmla="*/ 57 h 297"/>
                <a:gd name="T38" fmla="*/ 126 w 194"/>
                <a:gd name="T39" fmla="*/ 6 h 297"/>
                <a:gd name="T40" fmla="*/ 91 w 194"/>
                <a:gd name="T41" fmla="*/ 0 h 297"/>
                <a:gd name="T42" fmla="*/ 48 w 194"/>
                <a:gd name="T43" fmla="*/ 8 h 297"/>
                <a:gd name="T44" fmla="*/ 8 w 194"/>
                <a:gd name="T45" fmla="*/ 56 h 297"/>
                <a:gd name="T46" fmla="*/ 4 w 194"/>
                <a:gd name="T47" fmla="*/ 119 h 297"/>
                <a:gd name="T48" fmla="*/ 18 w 194"/>
                <a:gd name="T49" fmla="*/ 181 h 297"/>
                <a:gd name="T50" fmla="*/ 7 w 194"/>
                <a:gd name="T51" fmla="*/ 20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297">
                  <a:moveTo>
                    <a:pt x="7" y="202"/>
                  </a:moveTo>
                  <a:cubicBezTo>
                    <a:pt x="7" y="214"/>
                    <a:pt x="12" y="226"/>
                    <a:pt x="19" y="236"/>
                  </a:cubicBezTo>
                  <a:cubicBezTo>
                    <a:pt x="29" y="250"/>
                    <a:pt x="42" y="260"/>
                    <a:pt x="56" y="270"/>
                  </a:cubicBezTo>
                  <a:cubicBezTo>
                    <a:pt x="72" y="282"/>
                    <a:pt x="89" y="293"/>
                    <a:pt x="108" y="297"/>
                  </a:cubicBezTo>
                  <a:cubicBezTo>
                    <a:pt x="107" y="286"/>
                    <a:pt x="110" y="274"/>
                    <a:pt x="115" y="264"/>
                  </a:cubicBezTo>
                  <a:cubicBezTo>
                    <a:pt x="118" y="253"/>
                    <a:pt x="118" y="253"/>
                    <a:pt x="118" y="253"/>
                  </a:cubicBezTo>
                  <a:cubicBezTo>
                    <a:pt x="119" y="250"/>
                    <a:pt x="122" y="249"/>
                    <a:pt x="124" y="250"/>
                  </a:cubicBezTo>
                  <a:cubicBezTo>
                    <a:pt x="127" y="250"/>
                    <a:pt x="129" y="251"/>
                    <a:pt x="131" y="253"/>
                  </a:cubicBezTo>
                  <a:cubicBezTo>
                    <a:pt x="135" y="255"/>
                    <a:pt x="138" y="258"/>
                    <a:pt x="143" y="259"/>
                  </a:cubicBezTo>
                  <a:cubicBezTo>
                    <a:pt x="147" y="260"/>
                    <a:pt x="152" y="260"/>
                    <a:pt x="155" y="258"/>
                  </a:cubicBezTo>
                  <a:cubicBezTo>
                    <a:pt x="159" y="256"/>
                    <a:pt x="162" y="252"/>
                    <a:pt x="163" y="248"/>
                  </a:cubicBezTo>
                  <a:cubicBezTo>
                    <a:pt x="164" y="243"/>
                    <a:pt x="165" y="239"/>
                    <a:pt x="165" y="234"/>
                  </a:cubicBezTo>
                  <a:cubicBezTo>
                    <a:pt x="168" y="219"/>
                    <a:pt x="174" y="205"/>
                    <a:pt x="185" y="194"/>
                  </a:cubicBezTo>
                  <a:cubicBezTo>
                    <a:pt x="187" y="192"/>
                    <a:pt x="189" y="190"/>
                    <a:pt x="190" y="187"/>
                  </a:cubicBezTo>
                  <a:cubicBezTo>
                    <a:pt x="191" y="183"/>
                    <a:pt x="190" y="179"/>
                    <a:pt x="189" y="175"/>
                  </a:cubicBezTo>
                  <a:cubicBezTo>
                    <a:pt x="185" y="166"/>
                    <a:pt x="184" y="158"/>
                    <a:pt x="186" y="148"/>
                  </a:cubicBezTo>
                  <a:cubicBezTo>
                    <a:pt x="188" y="142"/>
                    <a:pt x="190" y="136"/>
                    <a:pt x="191" y="130"/>
                  </a:cubicBezTo>
                  <a:cubicBezTo>
                    <a:pt x="194" y="116"/>
                    <a:pt x="192" y="102"/>
                    <a:pt x="190" y="89"/>
                  </a:cubicBezTo>
                  <a:cubicBezTo>
                    <a:pt x="189" y="78"/>
                    <a:pt x="187" y="67"/>
                    <a:pt x="182" y="57"/>
                  </a:cubicBezTo>
                  <a:cubicBezTo>
                    <a:pt x="171" y="33"/>
                    <a:pt x="151" y="14"/>
                    <a:pt x="126" y="6"/>
                  </a:cubicBezTo>
                  <a:cubicBezTo>
                    <a:pt x="114" y="2"/>
                    <a:pt x="102" y="0"/>
                    <a:pt x="91" y="0"/>
                  </a:cubicBezTo>
                  <a:cubicBezTo>
                    <a:pt x="76" y="0"/>
                    <a:pt x="61" y="2"/>
                    <a:pt x="48" y="8"/>
                  </a:cubicBezTo>
                  <a:cubicBezTo>
                    <a:pt x="29" y="17"/>
                    <a:pt x="15" y="35"/>
                    <a:pt x="8" y="56"/>
                  </a:cubicBezTo>
                  <a:cubicBezTo>
                    <a:pt x="1" y="76"/>
                    <a:pt x="0" y="98"/>
                    <a:pt x="4" y="119"/>
                  </a:cubicBezTo>
                  <a:cubicBezTo>
                    <a:pt x="7" y="140"/>
                    <a:pt x="18" y="160"/>
                    <a:pt x="18" y="181"/>
                  </a:cubicBezTo>
                  <a:cubicBezTo>
                    <a:pt x="19" y="187"/>
                    <a:pt x="15" y="195"/>
                    <a:pt x="7" y="202"/>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6" name="Freeform 139"/>
            <p:cNvSpPr>
              <a:spLocks/>
            </p:cNvSpPr>
            <p:nvPr/>
          </p:nvSpPr>
          <p:spPr bwMode="auto">
            <a:xfrm>
              <a:off x="1668463" y="520700"/>
              <a:ext cx="669925" cy="611188"/>
            </a:xfrm>
            <a:custGeom>
              <a:avLst/>
              <a:gdLst>
                <a:gd name="T0" fmla="*/ 160 w 198"/>
                <a:gd name="T1" fmla="*/ 65 h 181"/>
                <a:gd name="T2" fmla="*/ 176 w 198"/>
                <a:gd name="T3" fmla="*/ 70 h 181"/>
                <a:gd name="T4" fmla="*/ 192 w 198"/>
                <a:gd name="T5" fmla="*/ 66 h 181"/>
                <a:gd name="T6" fmla="*/ 195 w 198"/>
                <a:gd name="T7" fmla="*/ 46 h 181"/>
                <a:gd name="T8" fmla="*/ 181 w 198"/>
                <a:gd name="T9" fmla="*/ 30 h 181"/>
                <a:gd name="T10" fmla="*/ 98 w 198"/>
                <a:gd name="T11" fmla="*/ 1 h 181"/>
                <a:gd name="T12" fmla="*/ 49 w 198"/>
                <a:gd name="T13" fmla="*/ 7 h 181"/>
                <a:gd name="T14" fmla="*/ 12 w 198"/>
                <a:gd name="T15" fmla="*/ 37 h 181"/>
                <a:gd name="T16" fmla="*/ 0 w 198"/>
                <a:gd name="T17" fmla="*/ 88 h 181"/>
                <a:gd name="T18" fmla="*/ 20 w 198"/>
                <a:gd name="T19" fmla="*/ 181 h 181"/>
                <a:gd name="T20" fmla="*/ 28 w 198"/>
                <a:gd name="T21" fmla="*/ 156 h 181"/>
                <a:gd name="T22" fmla="*/ 20 w 198"/>
                <a:gd name="T23" fmla="*/ 130 h 181"/>
                <a:gd name="T24" fmla="*/ 31 w 198"/>
                <a:gd name="T25" fmla="*/ 108 h 181"/>
                <a:gd name="T26" fmla="*/ 47 w 198"/>
                <a:gd name="T27" fmla="*/ 112 h 181"/>
                <a:gd name="T28" fmla="*/ 56 w 198"/>
                <a:gd name="T29" fmla="*/ 127 h 181"/>
                <a:gd name="T30" fmla="*/ 62 w 198"/>
                <a:gd name="T31" fmla="*/ 141 h 181"/>
                <a:gd name="T32" fmla="*/ 76 w 198"/>
                <a:gd name="T33" fmla="*/ 145 h 181"/>
                <a:gd name="T34" fmla="*/ 81 w 198"/>
                <a:gd name="T35" fmla="*/ 133 h 181"/>
                <a:gd name="T36" fmla="*/ 82 w 198"/>
                <a:gd name="T37" fmla="*/ 120 h 181"/>
                <a:gd name="T38" fmla="*/ 114 w 198"/>
                <a:gd name="T39" fmla="*/ 82 h 181"/>
                <a:gd name="T40" fmla="*/ 118 w 198"/>
                <a:gd name="T41" fmla="*/ 65 h 181"/>
                <a:gd name="T42" fmla="*/ 127 w 198"/>
                <a:gd name="T43" fmla="*/ 62 h 181"/>
                <a:gd name="T44" fmla="*/ 160 w 198"/>
                <a:gd name="T45" fmla="*/ 6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8" h="181">
                  <a:moveTo>
                    <a:pt x="160" y="65"/>
                  </a:moveTo>
                  <a:cubicBezTo>
                    <a:pt x="166" y="66"/>
                    <a:pt x="171" y="69"/>
                    <a:pt x="176" y="70"/>
                  </a:cubicBezTo>
                  <a:cubicBezTo>
                    <a:pt x="182" y="71"/>
                    <a:pt x="188" y="70"/>
                    <a:pt x="192" y="66"/>
                  </a:cubicBezTo>
                  <a:cubicBezTo>
                    <a:pt x="197" y="62"/>
                    <a:pt x="198" y="53"/>
                    <a:pt x="195" y="46"/>
                  </a:cubicBezTo>
                  <a:cubicBezTo>
                    <a:pt x="193" y="40"/>
                    <a:pt x="187" y="35"/>
                    <a:pt x="181" y="30"/>
                  </a:cubicBezTo>
                  <a:cubicBezTo>
                    <a:pt x="158" y="12"/>
                    <a:pt x="128" y="3"/>
                    <a:pt x="98" y="1"/>
                  </a:cubicBezTo>
                  <a:cubicBezTo>
                    <a:pt x="81" y="0"/>
                    <a:pt x="65" y="2"/>
                    <a:pt x="49" y="7"/>
                  </a:cubicBezTo>
                  <a:cubicBezTo>
                    <a:pt x="34" y="13"/>
                    <a:pt x="20" y="23"/>
                    <a:pt x="12" y="37"/>
                  </a:cubicBezTo>
                  <a:cubicBezTo>
                    <a:pt x="3" y="52"/>
                    <a:pt x="0" y="71"/>
                    <a:pt x="0" y="88"/>
                  </a:cubicBezTo>
                  <a:cubicBezTo>
                    <a:pt x="1" y="120"/>
                    <a:pt x="7" y="152"/>
                    <a:pt x="20" y="181"/>
                  </a:cubicBezTo>
                  <a:cubicBezTo>
                    <a:pt x="28" y="176"/>
                    <a:pt x="30" y="165"/>
                    <a:pt x="28" y="156"/>
                  </a:cubicBezTo>
                  <a:cubicBezTo>
                    <a:pt x="26" y="147"/>
                    <a:pt x="21" y="139"/>
                    <a:pt x="20" y="130"/>
                  </a:cubicBezTo>
                  <a:cubicBezTo>
                    <a:pt x="19" y="121"/>
                    <a:pt x="22" y="110"/>
                    <a:pt x="31" y="108"/>
                  </a:cubicBezTo>
                  <a:cubicBezTo>
                    <a:pt x="37" y="106"/>
                    <a:pt x="43" y="108"/>
                    <a:pt x="47" y="112"/>
                  </a:cubicBezTo>
                  <a:cubicBezTo>
                    <a:pt x="52" y="116"/>
                    <a:pt x="54" y="122"/>
                    <a:pt x="56" y="127"/>
                  </a:cubicBezTo>
                  <a:cubicBezTo>
                    <a:pt x="58" y="132"/>
                    <a:pt x="59" y="137"/>
                    <a:pt x="62" y="141"/>
                  </a:cubicBezTo>
                  <a:cubicBezTo>
                    <a:pt x="66" y="145"/>
                    <a:pt x="71" y="147"/>
                    <a:pt x="76" y="145"/>
                  </a:cubicBezTo>
                  <a:cubicBezTo>
                    <a:pt x="80" y="143"/>
                    <a:pt x="81" y="138"/>
                    <a:pt x="81" y="133"/>
                  </a:cubicBezTo>
                  <a:cubicBezTo>
                    <a:pt x="82" y="129"/>
                    <a:pt x="81" y="125"/>
                    <a:pt x="82" y="120"/>
                  </a:cubicBezTo>
                  <a:cubicBezTo>
                    <a:pt x="85" y="103"/>
                    <a:pt x="111" y="99"/>
                    <a:pt x="114" y="82"/>
                  </a:cubicBezTo>
                  <a:cubicBezTo>
                    <a:pt x="115" y="76"/>
                    <a:pt x="114" y="70"/>
                    <a:pt x="118" y="65"/>
                  </a:cubicBezTo>
                  <a:cubicBezTo>
                    <a:pt x="120" y="63"/>
                    <a:pt x="124" y="62"/>
                    <a:pt x="127" y="62"/>
                  </a:cubicBezTo>
                  <a:cubicBezTo>
                    <a:pt x="139" y="60"/>
                    <a:pt x="150" y="61"/>
                    <a:pt x="160" y="65"/>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7" name="Freeform 140"/>
            <p:cNvSpPr>
              <a:spLocks/>
            </p:cNvSpPr>
            <p:nvPr/>
          </p:nvSpPr>
          <p:spPr bwMode="auto">
            <a:xfrm>
              <a:off x="1620838" y="1220788"/>
              <a:ext cx="439738" cy="469900"/>
            </a:xfrm>
            <a:custGeom>
              <a:avLst/>
              <a:gdLst>
                <a:gd name="T0" fmla="*/ 130 w 130"/>
                <a:gd name="T1" fmla="*/ 95 h 139"/>
                <a:gd name="T2" fmla="*/ 78 w 130"/>
                <a:gd name="T3" fmla="*/ 68 h 139"/>
                <a:gd name="T4" fmla="*/ 41 w 130"/>
                <a:gd name="T5" fmla="*/ 34 h 139"/>
                <a:gd name="T6" fmla="*/ 29 w 130"/>
                <a:gd name="T7" fmla="*/ 0 h 139"/>
                <a:gd name="T8" fmla="*/ 16 w 130"/>
                <a:gd name="T9" fmla="*/ 1 h 139"/>
                <a:gd name="T10" fmla="*/ 0 w 130"/>
                <a:gd name="T11" fmla="*/ 10 h 139"/>
                <a:gd name="T12" fmla="*/ 32 w 130"/>
                <a:gd name="T13" fmla="*/ 74 h 139"/>
                <a:gd name="T14" fmla="*/ 103 w 130"/>
                <a:gd name="T15" fmla="*/ 131 h 139"/>
                <a:gd name="T16" fmla="*/ 111 w 130"/>
                <a:gd name="T17" fmla="*/ 139 h 139"/>
                <a:gd name="T18" fmla="*/ 126 w 130"/>
                <a:gd name="T19" fmla="*/ 138 h 139"/>
                <a:gd name="T20" fmla="*/ 130 w 130"/>
                <a:gd name="T21"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139">
                  <a:moveTo>
                    <a:pt x="130" y="95"/>
                  </a:moveTo>
                  <a:cubicBezTo>
                    <a:pt x="111" y="91"/>
                    <a:pt x="94" y="80"/>
                    <a:pt x="78" y="68"/>
                  </a:cubicBezTo>
                  <a:cubicBezTo>
                    <a:pt x="64" y="58"/>
                    <a:pt x="51" y="48"/>
                    <a:pt x="41" y="34"/>
                  </a:cubicBezTo>
                  <a:cubicBezTo>
                    <a:pt x="34" y="24"/>
                    <a:pt x="29" y="12"/>
                    <a:pt x="29" y="0"/>
                  </a:cubicBezTo>
                  <a:cubicBezTo>
                    <a:pt x="25" y="0"/>
                    <a:pt x="20" y="0"/>
                    <a:pt x="16" y="1"/>
                  </a:cubicBezTo>
                  <a:cubicBezTo>
                    <a:pt x="13" y="1"/>
                    <a:pt x="7" y="4"/>
                    <a:pt x="0" y="10"/>
                  </a:cubicBezTo>
                  <a:cubicBezTo>
                    <a:pt x="1" y="33"/>
                    <a:pt x="14" y="57"/>
                    <a:pt x="32" y="74"/>
                  </a:cubicBezTo>
                  <a:cubicBezTo>
                    <a:pt x="53" y="96"/>
                    <a:pt x="80" y="111"/>
                    <a:pt x="103" y="131"/>
                  </a:cubicBezTo>
                  <a:cubicBezTo>
                    <a:pt x="106" y="134"/>
                    <a:pt x="109" y="136"/>
                    <a:pt x="111" y="139"/>
                  </a:cubicBezTo>
                  <a:cubicBezTo>
                    <a:pt x="117" y="139"/>
                    <a:pt x="123" y="138"/>
                    <a:pt x="126" y="138"/>
                  </a:cubicBezTo>
                  <a:cubicBezTo>
                    <a:pt x="129" y="134"/>
                    <a:pt x="130" y="95"/>
                    <a:pt x="130" y="95"/>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8" name="Freeform 141"/>
            <p:cNvSpPr>
              <a:spLocks/>
            </p:cNvSpPr>
            <p:nvPr/>
          </p:nvSpPr>
          <p:spPr bwMode="auto">
            <a:xfrm>
              <a:off x="2057400" y="1430338"/>
              <a:ext cx="131763" cy="219075"/>
            </a:xfrm>
            <a:custGeom>
              <a:avLst/>
              <a:gdLst>
                <a:gd name="T0" fmla="*/ 8 w 39"/>
                <a:gd name="T1" fmla="*/ 0 h 65"/>
                <a:gd name="T2" fmla="*/ 1 w 39"/>
                <a:gd name="T3" fmla="*/ 33 h 65"/>
                <a:gd name="T4" fmla="*/ 39 w 39"/>
                <a:gd name="T5" fmla="*/ 65 h 65"/>
                <a:gd name="T6" fmla="*/ 8 w 39"/>
                <a:gd name="T7" fmla="*/ 0 h 65"/>
              </a:gdLst>
              <a:ahLst/>
              <a:cxnLst>
                <a:cxn ang="0">
                  <a:pos x="T0" y="T1"/>
                </a:cxn>
                <a:cxn ang="0">
                  <a:pos x="T2" y="T3"/>
                </a:cxn>
                <a:cxn ang="0">
                  <a:pos x="T4" y="T5"/>
                </a:cxn>
                <a:cxn ang="0">
                  <a:pos x="T6" y="T7"/>
                </a:cxn>
              </a:cxnLst>
              <a:rect l="0" t="0" r="r" b="b"/>
              <a:pathLst>
                <a:path w="39" h="65">
                  <a:moveTo>
                    <a:pt x="8" y="0"/>
                  </a:moveTo>
                  <a:cubicBezTo>
                    <a:pt x="3" y="10"/>
                    <a:pt x="0" y="22"/>
                    <a:pt x="1" y="33"/>
                  </a:cubicBezTo>
                  <a:cubicBezTo>
                    <a:pt x="39" y="65"/>
                    <a:pt x="39" y="65"/>
                    <a:pt x="39" y="65"/>
                  </a:cubicBezTo>
                  <a:cubicBezTo>
                    <a:pt x="31" y="43"/>
                    <a:pt x="21" y="21"/>
                    <a:pt x="8"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9" name="Freeform 142"/>
            <p:cNvSpPr>
              <a:spLocks/>
            </p:cNvSpPr>
            <p:nvPr/>
          </p:nvSpPr>
          <p:spPr bwMode="auto">
            <a:xfrm>
              <a:off x="1997075" y="1541463"/>
              <a:ext cx="298450" cy="838200"/>
            </a:xfrm>
            <a:custGeom>
              <a:avLst/>
              <a:gdLst>
                <a:gd name="T0" fmla="*/ 57 w 88"/>
                <a:gd name="T1" fmla="*/ 32 h 248"/>
                <a:gd name="T2" fmla="*/ 19 w 88"/>
                <a:gd name="T3" fmla="*/ 0 h 248"/>
                <a:gd name="T4" fmla="*/ 15 w 88"/>
                <a:gd name="T5" fmla="*/ 43 h 248"/>
                <a:gd name="T6" fmla="*/ 0 w 88"/>
                <a:gd name="T7" fmla="*/ 44 h 248"/>
                <a:gd name="T8" fmla="*/ 64 w 88"/>
                <a:gd name="T9" fmla="*/ 151 h 248"/>
                <a:gd name="T10" fmla="*/ 88 w 88"/>
                <a:gd name="T11" fmla="*/ 248 h 248"/>
                <a:gd name="T12" fmla="*/ 57 w 88"/>
                <a:gd name="T13" fmla="*/ 32 h 248"/>
              </a:gdLst>
              <a:ahLst/>
              <a:cxnLst>
                <a:cxn ang="0">
                  <a:pos x="T0" y="T1"/>
                </a:cxn>
                <a:cxn ang="0">
                  <a:pos x="T2" y="T3"/>
                </a:cxn>
                <a:cxn ang="0">
                  <a:pos x="T4" y="T5"/>
                </a:cxn>
                <a:cxn ang="0">
                  <a:pos x="T6" y="T7"/>
                </a:cxn>
                <a:cxn ang="0">
                  <a:pos x="T8" y="T9"/>
                </a:cxn>
                <a:cxn ang="0">
                  <a:pos x="T10" y="T11"/>
                </a:cxn>
                <a:cxn ang="0">
                  <a:pos x="T12" y="T13"/>
                </a:cxn>
              </a:cxnLst>
              <a:rect l="0" t="0" r="r" b="b"/>
              <a:pathLst>
                <a:path w="88" h="248">
                  <a:moveTo>
                    <a:pt x="57" y="32"/>
                  </a:moveTo>
                  <a:cubicBezTo>
                    <a:pt x="19" y="0"/>
                    <a:pt x="19" y="0"/>
                    <a:pt x="19" y="0"/>
                  </a:cubicBezTo>
                  <a:cubicBezTo>
                    <a:pt x="19" y="0"/>
                    <a:pt x="18" y="39"/>
                    <a:pt x="15" y="43"/>
                  </a:cubicBezTo>
                  <a:cubicBezTo>
                    <a:pt x="12" y="43"/>
                    <a:pt x="6" y="44"/>
                    <a:pt x="0" y="44"/>
                  </a:cubicBezTo>
                  <a:cubicBezTo>
                    <a:pt x="30" y="74"/>
                    <a:pt x="50" y="112"/>
                    <a:pt x="64" y="151"/>
                  </a:cubicBezTo>
                  <a:cubicBezTo>
                    <a:pt x="75" y="183"/>
                    <a:pt x="82" y="215"/>
                    <a:pt x="88" y="248"/>
                  </a:cubicBezTo>
                  <a:cubicBezTo>
                    <a:pt x="86" y="194"/>
                    <a:pt x="85" y="110"/>
                    <a:pt x="57"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0" name="Freeform 143"/>
            <p:cNvSpPr>
              <a:spLocks/>
            </p:cNvSpPr>
            <p:nvPr/>
          </p:nvSpPr>
          <p:spPr bwMode="auto">
            <a:xfrm>
              <a:off x="2054225" y="1541463"/>
              <a:ext cx="241300" cy="838200"/>
            </a:xfrm>
            <a:custGeom>
              <a:avLst/>
              <a:gdLst>
                <a:gd name="T0" fmla="*/ 2 w 71"/>
                <a:gd name="T1" fmla="*/ 0 h 248"/>
                <a:gd name="T2" fmla="*/ 0 w 71"/>
                <a:gd name="T3" fmla="*/ 36 h 248"/>
                <a:gd name="T4" fmla="*/ 54 w 71"/>
                <a:gd name="T5" fmla="*/ 173 h 248"/>
                <a:gd name="T6" fmla="*/ 71 w 71"/>
                <a:gd name="T7" fmla="*/ 248 h 248"/>
                <a:gd name="T8" fmla="*/ 62 w 71"/>
                <a:gd name="T9" fmla="*/ 118 h 248"/>
                <a:gd name="T10" fmla="*/ 14 w 71"/>
                <a:gd name="T11" fmla="*/ 10 h 248"/>
                <a:gd name="T12" fmla="*/ 2 w 71"/>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71" h="248">
                  <a:moveTo>
                    <a:pt x="2" y="0"/>
                  </a:moveTo>
                  <a:cubicBezTo>
                    <a:pt x="2" y="0"/>
                    <a:pt x="2" y="24"/>
                    <a:pt x="0" y="36"/>
                  </a:cubicBezTo>
                  <a:cubicBezTo>
                    <a:pt x="20" y="59"/>
                    <a:pt x="48" y="105"/>
                    <a:pt x="54" y="173"/>
                  </a:cubicBezTo>
                  <a:cubicBezTo>
                    <a:pt x="61" y="197"/>
                    <a:pt x="66" y="223"/>
                    <a:pt x="71" y="248"/>
                  </a:cubicBezTo>
                  <a:cubicBezTo>
                    <a:pt x="70" y="214"/>
                    <a:pt x="69" y="168"/>
                    <a:pt x="62" y="118"/>
                  </a:cubicBezTo>
                  <a:cubicBezTo>
                    <a:pt x="47" y="83"/>
                    <a:pt x="24" y="31"/>
                    <a:pt x="14" y="10"/>
                  </a:cubicBezTo>
                  <a:lnTo>
                    <a:pt x="2" y="0"/>
                  </a:lnTo>
                  <a:close/>
                </a:path>
              </a:pathLst>
            </a:custGeom>
            <a:solidFill>
              <a:srgbClr val="FE2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1" name="Freeform 144"/>
            <p:cNvSpPr>
              <a:spLocks/>
            </p:cNvSpPr>
            <p:nvPr/>
          </p:nvSpPr>
          <p:spPr bwMode="auto">
            <a:xfrm>
              <a:off x="1312862" y="1331913"/>
              <a:ext cx="977900" cy="2319338"/>
            </a:xfrm>
            <a:custGeom>
              <a:avLst/>
              <a:gdLst>
                <a:gd name="T0" fmla="*/ 289 w 289"/>
                <a:gd name="T1" fmla="*/ 313 h 686"/>
                <a:gd name="T2" fmla="*/ 263 w 289"/>
                <a:gd name="T3" fmla="*/ 230 h 686"/>
                <a:gd name="T4" fmla="*/ 240 w 289"/>
                <a:gd name="T5" fmla="*/ 169 h 686"/>
                <a:gd name="T6" fmla="*/ 210 w 289"/>
                <a:gd name="T7" fmla="*/ 134 h 686"/>
                <a:gd name="T8" fmla="*/ 186 w 289"/>
                <a:gd name="T9" fmla="*/ 118 h 686"/>
                <a:gd name="T10" fmla="*/ 171 w 289"/>
                <a:gd name="T11" fmla="*/ 94 h 686"/>
                <a:gd name="T12" fmla="*/ 162 w 289"/>
                <a:gd name="T13" fmla="*/ 104 h 686"/>
                <a:gd name="T14" fmla="*/ 110 w 289"/>
                <a:gd name="T15" fmla="*/ 62 h 686"/>
                <a:gd name="T16" fmla="*/ 77 w 289"/>
                <a:gd name="T17" fmla="*/ 29 h 686"/>
                <a:gd name="T18" fmla="*/ 67 w 289"/>
                <a:gd name="T19" fmla="*/ 0 h 686"/>
                <a:gd name="T20" fmla="*/ 3 w 289"/>
                <a:gd name="T21" fmla="*/ 178 h 686"/>
                <a:gd name="T22" fmla="*/ 10 w 289"/>
                <a:gd name="T23" fmla="*/ 403 h 686"/>
                <a:gd name="T24" fmla="*/ 7 w 289"/>
                <a:gd name="T25" fmla="*/ 600 h 686"/>
                <a:gd name="T26" fmla="*/ 53 w 289"/>
                <a:gd name="T27" fmla="*/ 684 h 686"/>
                <a:gd name="T28" fmla="*/ 231 w 289"/>
                <a:gd name="T29" fmla="*/ 645 h 686"/>
                <a:gd name="T30" fmla="*/ 289 w 289"/>
                <a:gd name="T31" fmla="*/ 31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686">
                  <a:moveTo>
                    <a:pt x="289" y="313"/>
                  </a:moveTo>
                  <a:cubicBezTo>
                    <a:pt x="279" y="288"/>
                    <a:pt x="271" y="256"/>
                    <a:pt x="263" y="230"/>
                  </a:cubicBezTo>
                  <a:cubicBezTo>
                    <a:pt x="257" y="209"/>
                    <a:pt x="249" y="189"/>
                    <a:pt x="240" y="169"/>
                  </a:cubicBezTo>
                  <a:cubicBezTo>
                    <a:pt x="232" y="153"/>
                    <a:pt x="225" y="142"/>
                    <a:pt x="210" y="134"/>
                  </a:cubicBezTo>
                  <a:cubicBezTo>
                    <a:pt x="202" y="129"/>
                    <a:pt x="193" y="125"/>
                    <a:pt x="186" y="118"/>
                  </a:cubicBezTo>
                  <a:cubicBezTo>
                    <a:pt x="179" y="112"/>
                    <a:pt x="173" y="104"/>
                    <a:pt x="171" y="94"/>
                  </a:cubicBezTo>
                  <a:cubicBezTo>
                    <a:pt x="168" y="98"/>
                    <a:pt x="165" y="101"/>
                    <a:pt x="162" y="104"/>
                  </a:cubicBezTo>
                  <a:cubicBezTo>
                    <a:pt x="145" y="90"/>
                    <a:pt x="127" y="76"/>
                    <a:pt x="110" y="62"/>
                  </a:cubicBezTo>
                  <a:cubicBezTo>
                    <a:pt x="98" y="52"/>
                    <a:pt x="85" y="42"/>
                    <a:pt x="77" y="29"/>
                  </a:cubicBezTo>
                  <a:cubicBezTo>
                    <a:pt x="71" y="20"/>
                    <a:pt x="67" y="10"/>
                    <a:pt x="67" y="0"/>
                  </a:cubicBezTo>
                  <a:cubicBezTo>
                    <a:pt x="35" y="35"/>
                    <a:pt x="0" y="97"/>
                    <a:pt x="3" y="178"/>
                  </a:cubicBezTo>
                  <a:cubicBezTo>
                    <a:pt x="6" y="253"/>
                    <a:pt x="4" y="328"/>
                    <a:pt x="10" y="403"/>
                  </a:cubicBezTo>
                  <a:cubicBezTo>
                    <a:pt x="15" y="472"/>
                    <a:pt x="23" y="524"/>
                    <a:pt x="7" y="600"/>
                  </a:cubicBezTo>
                  <a:cubicBezTo>
                    <a:pt x="2" y="625"/>
                    <a:pt x="28" y="686"/>
                    <a:pt x="53" y="684"/>
                  </a:cubicBezTo>
                  <a:cubicBezTo>
                    <a:pt x="110" y="680"/>
                    <a:pt x="175" y="666"/>
                    <a:pt x="231" y="645"/>
                  </a:cubicBezTo>
                  <a:cubicBezTo>
                    <a:pt x="253" y="578"/>
                    <a:pt x="289" y="412"/>
                    <a:pt x="289" y="313"/>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2" name="Freeform 145"/>
            <p:cNvSpPr>
              <a:spLocks/>
            </p:cNvSpPr>
            <p:nvPr/>
          </p:nvSpPr>
          <p:spPr bwMode="auto">
            <a:xfrm>
              <a:off x="2227263" y="2390775"/>
              <a:ext cx="200025" cy="1057275"/>
            </a:xfrm>
            <a:custGeom>
              <a:avLst/>
              <a:gdLst>
                <a:gd name="T0" fmla="*/ 19 w 59"/>
                <a:gd name="T1" fmla="*/ 0 h 313"/>
                <a:gd name="T2" fmla="*/ 0 w 59"/>
                <a:gd name="T3" fmla="*/ 190 h 313"/>
                <a:gd name="T4" fmla="*/ 5 w 59"/>
                <a:gd name="T5" fmla="*/ 253 h 313"/>
                <a:gd name="T6" fmla="*/ 5 w 59"/>
                <a:gd name="T7" fmla="*/ 313 h 313"/>
                <a:gd name="T8" fmla="*/ 59 w 59"/>
                <a:gd name="T9" fmla="*/ 280 h 313"/>
                <a:gd name="T10" fmla="*/ 19 w 59"/>
                <a:gd name="T11" fmla="*/ 0 h 313"/>
              </a:gdLst>
              <a:ahLst/>
              <a:cxnLst>
                <a:cxn ang="0">
                  <a:pos x="T0" y="T1"/>
                </a:cxn>
                <a:cxn ang="0">
                  <a:pos x="T2" y="T3"/>
                </a:cxn>
                <a:cxn ang="0">
                  <a:pos x="T4" y="T5"/>
                </a:cxn>
                <a:cxn ang="0">
                  <a:pos x="T6" y="T7"/>
                </a:cxn>
                <a:cxn ang="0">
                  <a:pos x="T8" y="T9"/>
                </a:cxn>
                <a:cxn ang="0">
                  <a:pos x="T10" y="T11"/>
                </a:cxn>
              </a:cxnLst>
              <a:rect l="0" t="0" r="r" b="b"/>
              <a:pathLst>
                <a:path w="59" h="313">
                  <a:moveTo>
                    <a:pt x="19" y="0"/>
                  </a:moveTo>
                  <a:cubicBezTo>
                    <a:pt x="15" y="20"/>
                    <a:pt x="8" y="157"/>
                    <a:pt x="0" y="190"/>
                  </a:cubicBezTo>
                  <a:cubicBezTo>
                    <a:pt x="2" y="211"/>
                    <a:pt x="4" y="232"/>
                    <a:pt x="5" y="253"/>
                  </a:cubicBezTo>
                  <a:cubicBezTo>
                    <a:pt x="6" y="273"/>
                    <a:pt x="6" y="293"/>
                    <a:pt x="5" y="313"/>
                  </a:cubicBezTo>
                  <a:cubicBezTo>
                    <a:pt x="26" y="303"/>
                    <a:pt x="44" y="292"/>
                    <a:pt x="59" y="280"/>
                  </a:cubicBezTo>
                  <a:cubicBezTo>
                    <a:pt x="38" y="201"/>
                    <a:pt x="25" y="42"/>
                    <a:pt x="19" y="0"/>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3" name="Freeform 146"/>
            <p:cNvSpPr>
              <a:spLocks/>
            </p:cNvSpPr>
            <p:nvPr/>
          </p:nvSpPr>
          <p:spPr bwMode="auto">
            <a:xfrm>
              <a:off x="1419225" y="1838325"/>
              <a:ext cx="1139825" cy="1355725"/>
            </a:xfrm>
            <a:custGeom>
              <a:avLst/>
              <a:gdLst>
                <a:gd name="T0" fmla="*/ 0 w 337"/>
                <a:gd name="T1" fmla="*/ 38 h 401"/>
                <a:gd name="T2" fmla="*/ 41 w 337"/>
                <a:gd name="T3" fmla="*/ 208 h 401"/>
                <a:gd name="T4" fmla="*/ 71 w 337"/>
                <a:gd name="T5" fmla="*/ 292 h 401"/>
                <a:gd name="T6" fmla="*/ 137 w 337"/>
                <a:gd name="T7" fmla="*/ 349 h 401"/>
                <a:gd name="T8" fmla="*/ 291 w 337"/>
                <a:gd name="T9" fmla="*/ 401 h 401"/>
                <a:gd name="T10" fmla="*/ 337 w 337"/>
                <a:gd name="T11" fmla="*/ 326 h 401"/>
                <a:gd name="T12" fmla="*/ 254 w 337"/>
                <a:gd name="T13" fmla="*/ 284 h 401"/>
                <a:gd name="T14" fmla="*/ 164 w 337"/>
                <a:gd name="T15" fmla="*/ 255 h 401"/>
                <a:gd name="T16" fmla="*/ 134 w 337"/>
                <a:gd name="T17" fmla="*/ 20 h 401"/>
                <a:gd name="T18" fmla="*/ 0 w 337"/>
                <a:gd name="T19" fmla="*/ 3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401">
                  <a:moveTo>
                    <a:pt x="0" y="38"/>
                  </a:moveTo>
                  <a:cubicBezTo>
                    <a:pt x="14" y="94"/>
                    <a:pt x="27" y="153"/>
                    <a:pt x="41" y="208"/>
                  </a:cubicBezTo>
                  <a:cubicBezTo>
                    <a:pt x="49" y="237"/>
                    <a:pt x="57" y="266"/>
                    <a:pt x="71" y="292"/>
                  </a:cubicBezTo>
                  <a:cubicBezTo>
                    <a:pt x="86" y="318"/>
                    <a:pt x="109" y="341"/>
                    <a:pt x="137" y="349"/>
                  </a:cubicBezTo>
                  <a:cubicBezTo>
                    <a:pt x="190" y="364"/>
                    <a:pt x="236" y="394"/>
                    <a:pt x="291" y="401"/>
                  </a:cubicBezTo>
                  <a:cubicBezTo>
                    <a:pt x="292" y="371"/>
                    <a:pt x="310" y="341"/>
                    <a:pt x="337" y="326"/>
                  </a:cubicBezTo>
                  <a:cubicBezTo>
                    <a:pt x="314" y="304"/>
                    <a:pt x="284" y="292"/>
                    <a:pt x="254" y="284"/>
                  </a:cubicBezTo>
                  <a:cubicBezTo>
                    <a:pt x="224" y="275"/>
                    <a:pt x="192" y="269"/>
                    <a:pt x="164" y="255"/>
                  </a:cubicBezTo>
                  <a:cubicBezTo>
                    <a:pt x="159" y="177"/>
                    <a:pt x="148" y="97"/>
                    <a:pt x="134" y="20"/>
                  </a:cubicBezTo>
                  <a:cubicBezTo>
                    <a:pt x="90" y="0"/>
                    <a:pt x="36" y="8"/>
                    <a:pt x="0" y="38"/>
                  </a:cubicBezTo>
                  <a:close/>
                </a:path>
              </a:pathLst>
            </a:custGeom>
            <a:solidFill>
              <a:srgbClr val="064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4" name="Freeform 147"/>
            <p:cNvSpPr>
              <a:spLocks/>
            </p:cNvSpPr>
            <p:nvPr/>
          </p:nvSpPr>
          <p:spPr bwMode="auto">
            <a:xfrm>
              <a:off x="2427288" y="2927350"/>
              <a:ext cx="685800" cy="487363"/>
            </a:xfrm>
            <a:custGeom>
              <a:avLst/>
              <a:gdLst>
                <a:gd name="T0" fmla="*/ 96 w 203"/>
                <a:gd name="T1" fmla="*/ 7 h 144"/>
                <a:gd name="T2" fmla="*/ 69 w 203"/>
                <a:gd name="T3" fmla="*/ 17 h 144"/>
                <a:gd name="T4" fmla="*/ 36 w 203"/>
                <a:gd name="T5" fmla="*/ 19 h 144"/>
                <a:gd name="T6" fmla="*/ 23 w 203"/>
                <a:gd name="T7" fmla="*/ 20 h 144"/>
                <a:gd name="T8" fmla="*/ 7 w 203"/>
                <a:gd name="T9" fmla="*/ 39 h 144"/>
                <a:gd name="T10" fmla="*/ 0 w 203"/>
                <a:gd name="T11" fmla="*/ 64 h 144"/>
                <a:gd name="T12" fmla="*/ 76 w 203"/>
                <a:gd name="T13" fmla="*/ 112 h 144"/>
                <a:gd name="T14" fmla="*/ 159 w 203"/>
                <a:gd name="T15" fmla="*/ 144 h 144"/>
                <a:gd name="T16" fmla="*/ 164 w 203"/>
                <a:gd name="T17" fmla="*/ 143 h 144"/>
                <a:gd name="T18" fmla="*/ 164 w 203"/>
                <a:gd name="T19" fmla="*/ 135 h 144"/>
                <a:gd name="T20" fmla="*/ 157 w 203"/>
                <a:gd name="T21" fmla="*/ 132 h 144"/>
                <a:gd name="T22" fmla="*/ 125 w 203"/>
                <a:gd name="T23" fmla="*/ 121 h 144"/>
                <a:gd name="T24" fmla="*/ 118 w 203"/>
                <a:gd name="T25" fmla="*/ 112 h 144"/>
                <a:gd name="T26" fmla="*/ 175 w 203"/>
                <a:gd name="T27" fmla="*/ 130 h 144"/>
                <a:gd name="T28" fmla="*/ 184 w 203"/>
                <a:gd name="T29" fmla="*/ 130 h 144"/>
                <a:gd name="T30" fmla="*/ 188 w 203"/>
                <a:gd name="T31" fmla="*/ 123 h 144"/>
                <a:gd name="T32" fmla="*/ 181 w 203"/>
                <a:gd name="T33" fmla="*/ 118 h 144"/>
                <a:gd name="T34" fmla="*/ 129 w 203"/>
                <a:gd name="T35" fmla="*/ 98 h 144"/>
                <a:gd name="T36" fmla="*/ 187 w 203"/>
                <a:gd name="T37" fmla="*/ 116 h 144"/>
                <a:gd name="T38" fmla="*/ 194 w 203"/>
                <a:gd name="T39" fmla="*/ 117 h 144"/>
                <a:gd name="T40" fmla="*/ 200 w 203"/>
                <a:gd name="T41" fmla="*/ 113 h 144"/>
                <a:gd name="T42" fmla="*/ 198 w 203"/>
                <a:gd name="T43" fmla="*/ 107 h 144"/>
                <a:gd name="T44" fmla="*/ 192 w 203"/>
                <a:gd name="T45" fmla="*/ 103 h 144"/>
                <a:gd name="T46" fmla="*/ 148 w 203"/>
                <a:gd name="T47" fmla="*/ 85 h 144"/>
                <a:gd name="T48" fmla="*/ 136 w 203"/>
                <a:gd name="T49" fmla="*/ 75 h 144"/>
                <a:gd name="T50" fmla="*/ 188 w 203"/>
                <a:gd name="T51" fmla="*/ 94 h 144"/>
                <a:gd name="T52" fmla="*/ 200 w 203"/>
                <a:gd name="T53" fmla="*/ 93 h 144"/>
                <a:gd name="T54" fmla="*/ 199 w 203"/>
                <a:gd name="T55" fmla="*/ 81 h 144"/>
                <a:gd name="T56" fmla="*/ 187 w 203"/>
                <a:gd name="T57" fmla="*/ 76 h 144"/>
                <a:gd name="T58" fmla="*/ 127 w 203"/>
                <a:gd name="T59" fmla="*/ 52 h 144"/>
                <a:gd name="T60" fmla="*/ 117 w 203"/>
                <a:gd name="T61" fmla="*/ 45 h 144"/>
                <a:gd name="T62" fmla="*/ 116 w 203"/>
                <a:gd name="T63" fmla="*/ 33 h 144"/>
                <a:gd name="T64" fmla="*/ 125 w 203"/>
                <a:gd name="T65" fmla="*/ 28 h 144"/>
                <a:gd name="T66" fmla="*/ 135 w 203"/>
                <a:gd name="T67" fmla="*/ 28 h 144"/>
                <a:gd name="T68" fmla="*/ 164 w 203"/>
                <a:gd name="T69" fmla="*/ 13 h 144"/>
                <a:gd name="T70" fmla="*/ 166 w 203"/>
                <a:gd name="T71" fmla="*/ 7 h 144"/>
                <a:gd name="T72" fmla="*/ 156 w 203"/>
                <a:gd name="T73" fmla="*/ 1 h 144"/>
                <a:gd name="T74" fmla="*/ 144 w 203"/>
                <a:gd name="T75" fmla="*/ 7 h 144"/>
                <a:gd name="T76" fmla="*/ 96 w 203"/>
                <a:gd name="T77" fmla="*/ 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 h="144">
                  <a:moveTo>
                    <a:pt x="96" y="7"/>
                  </a:moveTo>
                  <a:cubicBezTo>
                    <a:pt x="86" y="9"/>
                    <a:pt x="78" y="15"/>
                    <a:pt x="69" y="17"/>
                  </a:cubicBezTo>
                  <a:cubicBezTo>
                    <a:pt x="59" y="20"/>
                    <a:pt x="47" y="20"/>
                    <a:pt x="36" y="19"/>
                  </a:cubicBezTo>
                  <a:cubicBezTo>
                    <a:pt x="32" y="19"/>
                    <a:pt x="27" y="19"/>
                    <a:pt x="23" y="20"/>
                  </a:cubicBezTo>
                  <a:cubicBezTo>
                    <a:pt x="15" y="23"/>
                    <a:pt x="10" y="31"/>
                    <a:pt x="7" y="39"/>
                  </a:cubicBezTo>
                  <a:cubicBezTo>
                    <a:pt x="4" y="47"/>
                    <a:pt x="3" y="56"/>
                    <a:pt x="0" y="64"/>
                  </a:cubicBezTo>
                  <a:cubicBezTo>
                    <a:pt x="26" y="78"/>
                    <a:pt x="50" y="96"/>
                    <a:pt x="76" y="112"/>
                  </a:cubicBezTo>
                  <a:cubicBezTo>
                    <a:pt x="102" y="127"/>
                    <a:pt x="129" y="140"/>
                    <a:pt x="159" y="144"/>
                  </a:cubicBezTo>
                  <a:cubicBezTo>
                    <a:pt x="161" y="144"/>
                    <a:pt x="163" y="144"/>
                    <a:pt x="164" y="143"/>
                  </a:cubicBezTo>
                  <a:cubicBezTo>
                    <a:pt x="166" y="141"/>
                    <a:pt x="166" y="138"/>
                    <a:pt x="164" y="135"/>
                  </a:cubicBezTo>
                  <a:cubicBezTo>
                    <a:pt x="162" y="133"/>
                    <a:pt x="159" y="133"/>
                    <a:pt x="157" y="132"/>
                  </a:cubicBezTo>
                  <a:cubicBezTo>
                    <a:pt x="146" y="129"/>
                    <a:pt x="136" y="125"/>
                    <a:pt x="125" y="121"/>
                  </a:cubicBezTo>
                  <a:cubicBezTo>
                    <a:pt x="121" y="120"/>
                    <a:pt x="116" y="117"/>
                    <a:pt x="118" y="112"/>
                  </a:cubicBezTo>
                  <a:cubicBezTo>
                    <a:pt x="136" y="121"/>
                    <a:pt x="155" y="127"/>
                    <a:pt x="175" y="130"/>
                  </a:cubicBezTo>
                  <a:cubicBezTo>
                    <a:pt x="178" y="131"/>
                    <a:pt x="181" y="131"/>
                    <a:pt x="184" y="130"/>
                  </a:cubicBezTo>
                  <a:cubicBezTo>
                    <a:pt x="186" y="129"/>
                    <a:pt x="189" y="126"/>
                    <a:pt x="188" y="123"/>
                  </a:cubicBezTo>
                  <a:cubicBezTo>
                    <a:pt x="187" y="120"/>
                    <a:pt x="184" y="119"/>
                    <a:pt x="181" y="118"/>
                  </a:cubicBezTo>
                  <a:cubicBezTo>
                    <a:pt x="163" y="113"/>
                    <a:pt x="143" y="110"/>
                    <a:pt x="129" y="98"/>
                  </a:cubicBezTo>
                  <a:cubicBezTo>
                    <a:pt x="148" y="104"/>
                    <a:pt x="167" y="110"/>
                    <a:pt x="187" y="116"/>
                  </a:cubicBezTo>
                  <a:cubicBezTo>
                    <a:pt x="189" y="117"/>
                    <a:pt x="192" y="117"/>
                    <a:pt x="194" y="117"/>
                  </a:cubicBezTo>
                  <a:cubicBezTo>
                    <a:pt x="197" y="117"/>
                    <a:pt x="199" y="116"/>
                    <a:pt x="200" y="113"/>
                  </a:cubicBezTo>
                  <a:cubicBezTo>
                    <a:pt x="201" y="111"/>
                    <a:pt x="200" y="108"/>
                    <a:pt x="198" y="107"/>
                  </a:cubicBezTo>
                  <a:cubicBezTo>
                    <a:pt x="196" y="105"/>
                    <a:pt x="194" y="104"/>
                    <a:pt x="192" y="103"/>
                  </a:cubicBezTo>
                  <a:cubicBezTo>
                    <a:pt x="177" y="97"/>
                    <a:pt x="162" y="91"/>
                    <a:pt x="148" y="85"/>
                  </a:cubicBezTo>
                  <a:cubicBezTo>
                    <a:pt x="142" y="83"/>
                    <a:pt x="136" y="80"/>
                    <a:pt x="136" y="75"/>
                  </a:cubicBezTo>
                  <a:cubicBezTo>
                    <a:pt x="153" y="82"/>
                    <a:pt x="170" y="89"/>
                    <a:pt x="188" y="94"/>
                  </a:cubicBezTo>
                  <a:cubicBezTo>
                    <a:pt x="192" y="95"/>
                    <a:pt x="197" y="96"/>
                    <a:pt x="200" y="93"/>
                  </a:cubicBezTo>
                  <a:cubicBezTo>
                    <a:pt x="203" y="90"/>
                    <a:pt x="202" y="84"/>
                    <a:pt x="199" y="81"/>
                  </a:cubicBezTo>
                  <a:cubicBezTo>
                    <a:pt x="196" y="78"/>
                    <a:pt x="191" y="77"/>
                    <a:pt x="187" y="76"/>
                  </a:cubicBezTo>
                  <a:cubicBezTo>
                    <a:pt x="166" y="70"/>
                    <a:pt x="146" y="62"/>
                    <a:pt x="127" y="52"/>
                  </a:cubicBezTo>
                  <a:cubicBezTo>
                    <a:pt x="124" y="50"/>
                    <a:pt x="120" y="48"/>
                    <a:pt x="117" y="45"/>
                  </a:cubicBezTo>
                  <a:cubicBezTo>
                    <a:pt x="115" y="41"/>
                    <a:pt x="114" y="36"/>
                    <a:pt x="116" y="33"/>
                  </a:cubicBezTo>
                  <a:cubicBezTo>
                    <a:pt x="118" y="30"/>
                    <a:pt x="121" y="29"/>
                    <a:pt x="125" y="28"/>
                  </a:cubicBezTo>
                  <a:cubicBezTo>
                    <a:pt x="128" y="28"/>
                    <a:pt x="131" y="28"/>
                    <a:pt x="135" y="28"/>
                  </a:cubicBezTo>
                  <a:cubicBezTo>
                    <a:pt x="146" y="29"/>
                    <a:pt x="158" y="23"/>
                    <a:pt x="164" y="13"/>
                  </a:cubicBezTo>
                  <a:cubicBezTo>
                    <a:pt x="166" y="11"/>
                    <a:pt x="167" y="9"/>
                    <a:pt x="166" y="7"/>
                  </a:cubicBezTo>
                  <a:cubicBezTo>
                    <a:pt x="166" y="2"/>
                    <a:pt x="160" y="0"/>
                    <a:pt x="156" y="1"/>
                  </a:cubicBezTo>
                  <a:cubicBezTo>
                    <a:pt x="152" y="2"/>
                    <a:pt x="148" y="5"/>
                    <a:pt x="144" y="7"/>
                  </a:cubicBezTo>
                  <a:cubicBezTo>
                    <a:pt x="129" y="13"/>
                    <a:pt x="112" y="5"/>
                    <a:pt x="96" y="7"/>
                  </a:cubicBezTo>
                  <a:close/>
                </a:path>
              </a:pathLst>
            </a:custGeom>
            <a:solidFill>
              <a:srgbClr val="FDC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5" name="Freeform 148"/>
            <p:cNvSpPr>
              <a:spLocks/>
            </p:cNvSpPr>
            <p:nvPr/>
          </p:nvSpPr>
          <p:spPr bwMode="auto">
            <a:xfrm>
              <a:off x="2403475" y="2957513"/>
              <a:ext cx="161925" cy="250825"/>
            </a:xfrm>
            <a:custGeom>
              <a:avLst/>
              <a:gdLst>
                <a:gd name="T0" fmla="*/ 38 w 48"/>
                <a:gd name="T1" fmla="*/ 0 h 74"/>
                <a:gd name="T2" fmla="*/ 0 w 48"/>
                <a:gd name="T3" fmla="*/ 68 h 74"/>
                <a:gd name="T4" fmla="*/ 18 w 48"/>
                <a:gd name="T5" fmla="*/ 74 h 74"/>
                <a:gd name="T6" fmla="*/ 33 w 48"/>
                <a:gd name="T7" fmla="*/ 19 h 74"/>
                <a:gd name="T8" fmla="*/ 48 w 48"/>
                <a:gd name="T9" fmla="*/ 8 h 74"/>
                <a:gd name="T10" fmla="*/ 38 w 48"/>
                <a:gd name="T11" fmla="*/ 0 h 74"/>
              </a:gdLst>
              <a:ahLst/>
              <a:cxnLst>
                <a:cxn ang="0">
                  <a:pos x="T0" y="T1"/>
                </a:cxn>
                <a:cxn ang="0">
                  <a:pos x="T2" y="T3"/>
                </a:cxn>
                <a:cxn ang="0">
                  <a:pos x="T4" y="T5"/>
                </a:cxn>
                <a:cxn ang="0">
                  <a:pos x="T6" y="T7"/>
                </a:cxn>
                <a:cxn ang="0">
                  <a:pos x="T8" y="T9"/>
                </a:cxn>
                <a:cxn ang="0">
                  <a:pos x="T10" y="T11"/>
                </a:cxn>
              </a:cxnLst>
              <a:rect l="0" t="0" r="r" b="b"/>
              <a:pathLst>
                <a:path w="48" h="74">
                  <a:moveTo>
                    <a:pt x="38" y="0"/>
                  </a:moveTo>
                  <a:cubicBezTo>
                    <a:pt x="16" y="16"/>
                    <a:pt x="2" y="41"/>
                    <a:pt x="0" y="68"/>
                  </a:cubicBezTo>
                  <a:cubicBezTo>
                    <a:pt x="6" y="71"/>
                    <a:pt x="12" y="73"/>
                    <a:pt x="18" y="74"/>
                  </a:cubicBezTo>
                  <a:cubicBezTo>
                    <a:pt x="16" y="55"/>
                    <a:pt x="21" y="35"/>
                    <a:pt x="33" y="19"/>
                  </a:cubicBezTo>
                  <a:cubicBezTo>
                    <a:pt x="37" y="14"/>
                    <a:pt x="42" y="10"/>
                    <a:pt x="48" y="8"/>
                  </a:cubicBezTo>
                  <a:cubicBezTo>
                    <a:pt x="45" y="5"/>
                    <a:pt x="41" y="2"/>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16" name="Freeform 149"/>
            <p:cNvSpPr>
              <a:spLocks/>
            </p:cNvSpPr>
            <p:nvPr/>
          </p:nvSpPr>
          <p:spPr bwMode="auto">
            <a:xfrm>
              <a:off x="1539875" y="1254125"/>
              <a:ext cx="755650" cy="1136650"/>
            </a:xfrm>
            <a:custGeom>
              <a:avLst/>
              <a:gdLst>
                <a:gd name="T0" fmla="*/ 43 w 223"/>
                <a:gd name="T1" fmla="*/ 85 h 336"/>
                <a:gd name="T2" fmla="*/ 95 w 223"/>
                <a:gd name="T3" fmla="*/ 127 h 336"/>
                <a:gd name="T4" fmla="*/ 104 w 223"/>
                <a:gd name="T5" fmla="*/ 117 h 336"/>
                <a:gd name="T6" fmla="*/ 119 w 223"/>
                <a:gd name="T7" fmla="*/ 141 h 336"/>
                <a:gd name="T8" fmla="*/ 143 w 223"/>
                <a:gd name="T9" fmla="*/ 157 h 336"/>
                <a:gd name="T10" fmla="*/ 175 w 223"/>
                <a:gd name="T11" fmla="*/ 204 h 336"/>
                <a:gd name="T12" fmla="*/ 198 w 223"/>
                <a:gd name="T13" fmla="*/ 267 h 336"/>
                <a:gd name="T14" fmla="*/ 222 w 223"/>
                <a:gd name="T15" fmla="*/ 336 h 336"/>
                <a:gd name="T16" fmla="*/ 223 w 223"/>
                <a:gd name="T17" fmla="*/ 335 h 336"/>
                <a:gd name="T18" fmla="*/ 223 w 223"/>
                <a:gd name="T19" fmla="*/ 333 h 336"/>
                <a:gd name="T20" fmla="*/ 199 w 223"/>
                <a:gd name="T21" fmla="*/ 236 h 336"/>
                <a:gd name="T22" fmla="*/ 127 w 223"/>
                <a:gd name="T23" fmla="*/ 121 h 336"/>
                <a:gd name="T24" fmla="*/ 56 w 223"/>
                <a:gd name="T25" fmla="*/ 64 h 336"/>
                <a:gd name="T26" fmla="*/ 24 w 223"/>
                <a:gd name="T27" fmla="*/ 0 h 336"/>
                <a:gd name="T28" fmla="*/ 0 w 223"/>
                <a:gd name="T29" fmla="*/ 23 h 336"/>
                <a:gd name="T30" fmla="*/ 10 w 223"/>
                <a:gd name="T31" fmla="*/ 52 h 336"/>
                <a:gd name="T32" fmla="*/ 43 w 223"/>
                <a:gd name="T33" fmla="*/ 8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336">
                  <a:moveTo>
                    <a:pt x="43" y="85"/>
                  </a:moveTo>
                  <a:cubicBezTo>
                    <a:pt x="60" y="99"/>
                    <a:pt x="78" y="113"/>
                    <a:pt x="95" y="127"/>
                  </a:cubicBezTo>
                  <a:cubicBezTo>
                    <a:pt x="98" y="124"/>
                    <a:pt x="101" y="121"/>
                    <a:pt x="104" y="117"/>
                  </a:cubicBezTo>
                  <a:cubicBezTo>
                    <a:pt x="106" y="127"/>
                    <a:pt x="112" y="135"/>
                    <a:pt x="119" y="141"/>
                  </a:cubicBezTo>
                  <a:cubicBezTo>
                    <a:pt x="126" y="148"/>
                    <a:pt x="135" y="152"/>
                    <a:pt x="143" y="157"/>
                  </a:cubicBezTo>
                  <a:cubicBezTo>
                    <a:pt x="160" y="166"/>
                    <a:pt x="166" y="187"/>
                    <a:pt x="175" y="204"/>
                  </a:cubicBezTo>
                  <a:cubicBezTo>
                    <a:pt x="186" y="224"/>
                    <a:pt x="191" y="246"/>
                    <a:pt x="198" y="267"/>
                  </a:cubicBezTo>
                  <a:cubicBezTo>
                    <a:pt x="205" y="290"/>
                    <a:pt x="213" y="313"/>
                    <a:pt x="222" y="336"/>
                  </a:cubicBezTo>
                  <a:cubicBezTo>
                    <a:pt x="222" y="335"/>
                    <a:pt x="222" y="335"/>
                    <a:pt x="223" y="335"/>
                  </a:cubicBezTo>
                  <a:cubicBezTo>
                    <a:pt x="223" y="334"/>
                    <a:pt x="223" y="334"/>
                    <a:pt x="223" y="333"/>
                  </a:cubicBezTo>
                  <a:cubicBezTo>
                    <a:pt x="217" y="300"/>
                    <a:pt x="210" y="268"/>
                    <a:pt x="199" y="236"/>
                  </a:cubicBezTo>
                  <a:cubicBezTo>
                    <a:pt x="184" y="193"/>
                    <a:pt x="161" y="152"/>
                    <a:pt x="127" y="121"/>
                  </a:cubicBezTo>
                  <a:cubicBezTo>
                    <a:pt x="104" y="101"/>
                    <a:pt x="77" y="86"/>
                    <a:pt x="56" y="64"/>
                  </a:cubicBezTo>
                  <a:cubicBezTo>
                    <a:pt x="38" y="47"/>
                    <a:pt x="25" y="23"/>
                    <a:pt x="24" y="0"/>
                  </a:cubicBezTo>
                  <a:cubicBezTo>
                    <a:pt x="17" y="5"/>
                    <a:pt x="9" y="13"/>
                    <a:pt x="0" y="23"/>
                  </a:cubicBezTo>
                  <a:cubicBezTo>
                    <a:pt x="0" y="33"/>
                    <a:pt x="4" y="43"/>
                    <a:pt x="10" y="52"/>
                  </a:cubicBezTo>
                  <a:cubicBezTo>
                    <a:pt x="18" y="65"/>
                    <a:pt x="31" y="75"/>
                    <a:pt x="43" y="85"/>
                  </a:cubicBezTo>
                  <a:close/>
                </a:path>
              </a:pathLst>
            </a:custGeom>
            <a:solidFill>
              <a:srgbClr val="0757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FFFFFF"/>
                </a:solidFill>
                <a:effectLst/>
                <a:uLnTx/>
                <a:uFillTx/>
                <a:latin typeface="Open Sans"/>
                <a:ea typeface="+mn-ea"/>
                <a:cs typeface="+mn-cs"/>
              </a:endParaRPr>
            </a:p>
          </p:txBody>
        </p:sp>
      </p:grpSp>
    </p:spTree>
    <p:extLst>
      <p:ext uri="{BB962C8B-B14F-4D97-AF65-F5344CB8AC3E}">
        <p14:creationId xmlns:p14="http://schemas.microsoft.com/office/powerpoint/2010/main" val="26422103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66667">
                                      <p:stCondLst>
                                        <p:cond delay="0"/>
                                      </p:stCondLst>
                                      <p:childTnLst>
                                        <p:set>
                                          <p:cBhvr>
                                            <p:cTn id="6" dur="1" fill="hold">
                                              <p:stCondLst>
                                                <p:cond delay="0"/>
                                              </p:stCondLst>
                                            </p:cTn>
                                            <p:tgtEl>
                                              <p:spTgt spid="1886"/>
                                            </p:tgtEl>
                                            <p:attrNameLst>
                                              <p:attrName>style.visibility</p:attrName>
                                            </p:attrNameLst>
                                          </p:cBhvr>
                                          <p:to>
                                            <p:strVal val="visible"/>
                                          </p:to>
                                        </p:set>
                                        <p:anim calcmode="lin" valueType="num" p14:bounceEnd="66667">
                                          <p:cBhvr additive="base">
                                            <p:cTn id="7" dur="750" fill="hold"/>
                                            <p:tgtEl>
                                              <p:spTgt spid="1886"/>
                                            </p:tgtEl>
                                            <p:attrNameLst>
                                              <p:attrName>ppt_x</p:attrName>
                                            </p:attrNameLst>
                                          </p:cBhvr>
                                          <p:tavLst>
                                            <p:tav tm="0">
                                              <p:val>
                                                <p:strVal val="#ppt_x"/>
                                              </p:val>
                                            </p:tav>
                                            <p:tav tm="100000">
                                              <p:val>
                                                <p:strVal val="#ppt_x"/>
                                              </p:val>
                                            </p:tav>
                                          </p:tavLst>
                                        </p:anim>
                                        <p:anim calcmode="lin" valueType="num" p14:bounceEnd="66667">
                                          <p:cBhvr additive="base">
                                            <p:cTn id="8" dur="750" fill="hold"/>
                                            <p:tgtEl>
                                              <p:spTgt spid="18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667">
                                      <p:stCondLst>
                                        <p:cond delay="0"/>
                                      </p:stCondLst>
                                      <p:childTnLst>
                                        <p:set>
                                          <p:cBhvr>
                                            <p:cTn id="10" dur="1" fill="hold">
                                              <p:stCondLst>
                                                <p:cond delay="0"/>
                                              </p:stCondLst>
                                            </p:cTn>
                                            <p:tgtEl>
                                              <p:spTgt spid="1885"/>
                                            </p:tgtEl>
                                            <p:attrNameLst>
                                              <p:attrName>style.visibility</p:attrName>
                                            </p:attrNameLst>
                                          </p:cBhvr>
                                          <p:to>
                                            <p:strVal val="visible"/>
                                          </p:to>
                                        </p:set>
                                        <p:anim calcmode="lin" valueType="num" p14:bounceEnd="66667">
                                          <p:cBhvr additive="base">
                                            <p:cTn id="11" dur="750" fill="hold"/>
                                            <p:tgtEl>
                                              <p:spTgt spid="1885"/>
                                            </p:tgtEl>
                                            <p:attrNameLst>
                                              <p:attrName>ppt_x</p:attrName>
                                            </p:attrNameLst>
                                          </p:cBhvr>
                                          <p:tavLst>
                                            <p:tav tm="0">
                                              <p:val>
                                                <p:strVal val="#ppt_x"/>
                                              </p:val>
                                            </p:tav>
                                            <p:tav tm="100000">
                                              <p:val>
                                                <p:strVal val="#ppt_x"/>
                                              </p:val>
                                            </p:tav>
                                          </p:tavLst>
                                        </p:anim>
                                        <p:anim calcmode="lin" valueType="num" p14:bounceEnd="66667">
                                          <p:cBhvr additive="base">
                                            <p:cTn id="12" dur="750" fill="hold"/>
                                            <p:tgtEl>
                                              <p:spTgt spid="188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0"/>
                                      </p:stCondLst>
                                      <p:childTnLst>
                                        <p:set>
                                          <p:cBhvr>
                                            <p:cTn id="14" dur="1" fill="hold">
                                              <p:stCondLst>
                                                <p:cond delay="0"/>
                                              </p:stCondLst>
                                            </p:cTn>
                                            <p:tgtEl>
                                              <p:spTgt spid="1887"/>
                                            </p:tgtEl>
                                            <p:attrNameLst>
                                              <p:attrName>style.visibility</p:attrName>
                                            </p:attrNameLst>
                                          </p:cBhvr>
                                          <p:to>
                                            <p:strVal val="visible"/>
                                          </p:to>
                                        </p:set>
                                        <p:anim calcmode="lin" valueType="num" p14:bounceEnd="66667">
                                          <p:cBhvr additive="base">
                                            <p:cTn id="15" dur="750" fill="hold"/>
                                            <p:tgtEl>
                                              <p:spTgt spid="1887"/>
                                            </p:tgtEl>
                                            <p:attrNameLst>
                                              <p:attrName>ppt_x</p:attrName>
                                            </p:attrNameLst>
                                          </p:cBhvr>
                                          <p:tavLst>
                                            <p:tav tm="0">
                                              <p:val>
                                                <p:strVal val="#ppt_x"/>
                                              </p:val>
                                            </p:tav>
                                            <p:tav tm="100000">
                                              <p:val>
                                                <p:strVal val="#ppt_x"/>
                                              </p:val>
                                            </p:tav>
                                          </p:tavLst>
                                        </p:anim>
                                        <p:anim calcmode="lin" valueType="num" p14:bounceEnd="66667">
                                          <p:cBhvr additive="base">
                                            <p:cTn id="16" dur="750" fill="hold"/>
                                            <p:tgtEl>
                                              <p:spTgt spid="18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667">
                                      <p:stCondLst>
                                        <p:cond delay="0"/>
                                      </p:stCondLst>
                                      <p:childTnLst>
                                        <p:set>
                                          <p:cBhvr>
                                            <p:cTn id="18" dur="1" fill="hold">
                                              <p:stCondLst>
                                                <p:cond delay="0"/>
                                              </p:stCondLst>
                                            </p:cTn>
                                            <p:tgtEl>
                                              <p:spTgt spid="1888"/>
                                            </p:tgtEl>
                                            <p:attrNameLst>
                                              <p:attrName>style.visibility</p:attrName>
                                            </p:attrNameLst>
                                          </p:cBhvr>
                                          <p:to>
                                            <p:strVal val="visible"/>
                                          </p:to>
                                        </p:set>
                                        <p:anim calcmode="lin" valueType="num" p14:bounceEnd="66667">
                                          <p:cBhvr additive="base">
                                            <p:cTn id="19" dur="750" fill="hold"/>
                                            <p:tgtEl>
                                              <p:spTgt spid="1888"/>
                                            </p:tgtEl>
                                            <p:attrNameLst>
                                              <p:attrName>ppt_x</p:attrName>
                                            </p:attrNameLst>
                                          </p:cBhvr>
                                          <p:tavLst>
                                            <p:tav tm="0">
                                              <p:val>
                                                <p:strVal val="#ppt_x"/>
                                              </p:val>
                                            </p:tav>
                                            <p:tav tm="100000">
                                              <p:val>
                                                <p:strVal val="#ppt_x"/>
                                              </p:val>
                                            </p:tav>
                                          </p:tavLst>
                                        </p:anim>
                                        <p:anim calcmode="lin" valueType="num" p14:bounceEnd="66667">
                                          <p:cBhvr additive="base">
                                            <p:cTn id="20" dur="750" fill="hold"/>
                                            <p:tgtEl>
                                              <p:spTgt spid="188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667">
                                      <p:stCondLst>
                                        <p:cond delay="0"/>
                                      </p:stCondLst>
                                      <p:childTnLst>
                                        <p:set>
                                          <p:cBhvr>
                                            <p:cTn id="22" dur="1" fill="hold">
                                              <p:stCondLst>
                                                <p:cond delay="0"/>
                                              </p:stCondLst>
                                            </p:cTn>
                                            <p:tgtEl>
                                              <p:spTgt spid="1902"/>
                                            </p:tgtEl>
                                            <p:attrNameLst>
                                              <p:attrName>style.visibility</p:attrName>
                                            </p:attrNameLst>
                                          </p:cBhvr>
                                          <p:to>
                                            <p:strVal val="visible"/>
                                          </p:to>
                                        </p:set>
                                        <p:anim calcmode="lin" valueType="num" p14:bounceEnd="66667">
                                          <p:cBhvr additive="base">
                                            <p:cTn id="23" dur="750" fill="hold"/>
                                            <p:tgtEl>
                                              <p:spTgt spid="1902"/>
                                            </p:tgtEl>
                                            <p:attrNameLst>
                                              <p:attrName>ppt_x</p:attrName>
                                            </p:attrNameLst>
                                          </p:cBhvr>
                                          <p:tavLst>
                                            <p:tav tm="0">
                                              <p:val>
                                                <p:strVal val="#ppt_x"/>
                                              </p:val>
                                            </p:tav>
                                            <p:tav tm="100000">
                                              <p:val>
                                                <p:strVal val="#ppt_x"/>
                                              </p:val>
                                            </p:tav>
                                          </p:tavLst>
                                        </p:anim>
                                        <p:anim calcmode="lin" valueType="num" p14:bounceEnd="66667">
                                          <p:cBhvr additive="base">
                                            <p:cTn id="24" dur="750" fill="hold"/>
                                            <p:tgtEl>
                                              <p:spTgt spid="1902"/>
                                            </p:tgtEl>
                                            <p:attrNameLst>
                                              <p:attrName>ppt_y</p:attrName>
                                            </p:attrNameLst>
                                          </p:cBhvr>
                                          <p:tavLst>
                                            <p:tav tm="0">
                                              <p:val>
                                                <p:strVal val="1+#ppt_h/2"/>
                                              </p:val>
                                            </p:tav>
                                            <p:tav tm="100000">
                                              <p:val>
                                                <p:strVal val="#ppt_y"/>
                                              </p:val>
                                            </p:tav>
                                          </p:tavLst>
                                        </p:anim>
                                      </p:childTnLst>
                                    </p:cTn>
                                  </p:par>
                                </p:childTnLst>
                              </p:cTn>
                            </p:par>
                            <p:par>
                              <p:cTn id="25" fill="hold">
                                <p:stCondLst>
                                  <p:cond delay="750"/>
                                </p:stCondLst>
                                <p:childTnLst>
                                  <p:par>
                                    <p:cTn id="26" presetID="53" presetClass="entr" presetSubtype="16" fill="hold" nodeType="afterEffect">
                                      <p:stCondLst>
                                        <p:cond delay="100"/>
                                      </p:stCondLst>
                                      <p:childTnLst>
                                        <p:set>
                                          <p:cBhvr>
                                            <p:cTn id="27" dur="1" fill="hold">
                                              <p:stCondLst>
                                                <p:cond delay="0"/>
                                              </p:stCondLst>
                                            </p:cTn>
                                            <p:tgtEl>
                                              <p:spTgt spid="1900"/>
                                            </p:tgtEl>
                                            <p:attrNameLst>
                                              <p:attrName>style.visibility</p:attrName>
                                            </p:attrNameLst>
                                          </p:cBhvr>
                                          <p:to>
                                            <p:strVal val="visible"/>
                                          </p:to>
                                        </p:set>
                                        <p:anim calcmode="lin" valueType="num">
                                          <p:cBhvr>
                                            <p:cTn id="28" dur="500" fill="hold"/>
                                            <p:tgtEl>
                                              <p:spTgt spid="1900"/>
                                            </p:tgtEl>
                                            <p:attrNameLst>
                                              <p:attrName>ppt_w</p:attrName>
                                            </p:attrNameLst>
                                          </p:cBhvr>
                                          <p:tavLst>
                                            <p:tav tm="0">
                                              <p:val>
                                                <p:fltVal val="0"/>
                                              </p:val>
                                            </p:tav>
                                            <p:tav tm="100000">
                                              <p:val>
                                                <p:strVal val="#ppt_w"/>
                                              </p:val>
                                            </p:tav>
                                          </p:tavLst>
                                        </p:anim>
                                        <p:anim calcmode="lin" valueType="num">
                                          <p:cBhvr>
                                            <p:cTn id="29" dur="500" fill="hold"/>
                                            <p:tgtEl>
                                              <p:spTgt spid="1900"/>
                                            </p:tgtEl>
                                            <p:attrNameLst>
                                              <p:attrName>ppt_h</p:attrName>
                                            </p:attrNameLst>
                                          </p:cBhvr>
                                          <p:tavLst>
                                            <p:tav tm="0">
                                              <p:val>
                                                <p:fltVal val="0"/>
                                              </p:val>
                                            </p:tav>
                                            <p:tav tm="100000">
                                              <p:val>
                                                <p:strVal val="#ppt_h"/>
                                              </p:val>
                                            </p:tav>
                                          </p:tavLst>
                                        </p:anim>
                                        <p:animEffect transition="in" filter="fade">
                                          <p:cBhvr>
                                            <p:cTn id="30" dur="500"/>
                                            <p:tgtEl>
                                              <p:spTgt spid="1900"/>
                                            </p:tgtEl>
                                          </p:cBhvr>
                                        </p:animEffect>
                                      </p:childTnLst>
                                    </p:cTn>
                                  </p:par>
                                  <p:par>
                                    <p:cTn id="31" presetID="53" presetClass="entr" presetSubtype="16" fill="hold" nodeType="withEffect">
                                      <p:stCondLst>
                                        <p:cond delay="200"/>
                                      </p:stCondLst>
                                      <p:childTnLst>
                                        <p:set>
                                          <p:cBhvr>
                                            <p:cTn id="32" dur="1" fill="hold">
                                              <p:stCondLst>
                                                <p:cond delay="0"/>
                                              </p:stCondLst>
                                            </p:cTn>
                                            <p:tgtEl>
                                              <p:spTgt spid="2047"/>
                                            </p:tgtEl>
                                            <p:attrNameLst>
                                              <p:attrName>style.visibility</p:attrName>
                                            </p:attrNameLst>
                                          </p:cBhvr>
                                          <p:to>
                                            <p:strVal val="visible"/>
                                          </p:to>
                                        </p:set>
                                        <p:anim calcmode="lin" valueType="num">
                                          <p:cBhvr>
                                            <p:cTn id="33" dur="500" fill="hold"/>
                                            <p:tgtEl>
                                              <p:spTgt spid="2047"/>
                                            </p:tgtEl>
                                            <p:attrNameLst>
                                              <p:attrName>ppt_w</p:attrName>
                                            </p:attrNameLst>
                                          </p:cBhvr>
                                          <p:tavLst>
                                            <p:tav tm="0">
                                              <p:val>
                                                <p:fltVal val="0"/>
                                              </p:val>
                                            </p:tav>
                                            <p:tav tm="100000">
                                              <p:val>
                                                <p:strVal val="#ppt_w"/>
                                              </p:val>
                                            </p:tav>
                                          </p:tavLst>
                                        </p:anim>
                                        <p:anim calcmode="lin" valueType="num">
                                          <p:cBhvr>
                                            <p:cTn id="34" dur="500" fill="hold"/>
                                            <p:tgtEl>
                                              <p:spTgt spid="2047"/>
                                            </p:tgtEl>
                                            <p:attrNameLst>
                                              <p:attrName>ppt_h</p:attrName>
                                            </p:attrNameLst>
                                          </p:cBhvr>
                                          <p:tavLst>
                                            <p:tav tm="0">
                                              <p:val>
                                                <p:fltVal val="0"/>
                                              </p:val>
                                            </p:tav>
                                            <p:tav tm="100000">
                                              <p:val>
                                                <p:strVal val="#ppt_h"/>
                                              </p:val>
                                            </p:tav>
                                          </p:tavLst>
                                        </p:anim>
                                        <p:animEffect transition="in" filter="fade">
                                          <p:cBhvr>
                                            <p:cTn id="35" dur="500"/>
                                            <p:tgtEl>
                                              <p:spTgt spid="2047"/>
                                            </p:tgtEl>
                                          </p:cBhvr>
                                        </p:animEffect>
                                      </p:childTnLst>
                                    </p:cTn>
                                  </p:par>
                                  <p:par>
                                    <p:cTn id="36" presetID="2" presetClass="entr" presetSubtype="1" fill="hold" nodeType="withEffect" p14:presetBounceEnd="80000">
                                      <p:stCondLst>
                                        <p:cond delay="300"/>
                                      </p:stCondLst>
                                      <p:childTnLst>
                                        <p:set>
                                          <p:cBhvr>
                                            <p:cTn id="37" dur="1" fill="hold">
                                              <p:stCondLst>
                                                <p:cond delay="0"/>
                                              </p:stCondLst>
                                            </p:cTn>
                                            <p:tgtEl>
                                              <p:spTgt spid="750"/>
                                            </p:tgtEl>
                                            <p:attrNameLst>
                                              <p:attrName>style.visibility</p:attrName>
                                            </p:attrNameLst>
                                          </p:cBhvr>
                                          <p:to>
                                            <p:strVal val="visible"/>
                                          </p:to>
                                        </p:set>
                                        <p:anim calcmode="lin" valueType="num" p14:bounceEnd="80000">
                                          <p:cBhvr additive="base">
                                            <p:cTn id="38" dur="1250" fill="hold"/>
                                            <p:tgtEl>
                                              <p:spTgt spid="750"/>
                                            </p:tgtEl>
                                            <p:attrNameLst>
                                              <p:attrName>ppt_x</p:attrName>
                                            </p:attrNameLst>
                                          </p:cBhvr>
                                          <p:tavLst>
                                            <p:tav tm="0">
                                              <p:val>
                                                <p:strVal val="#ppt_x"/>
                                              </p:val>
                                            </p:tav>
                                            <p:tav tm="100000">
                                              <p:val>
                                                <p:strVal val="#ppt_x"/>
                                              </p:val>
                                            </p:tav>
                                          </p:tavLst>
                                        </p:anim>
                                        <p:anim calcmode="lin" valueType="num" p14:bounceEnd="80000">
                                          <p:cBhvr additive="base">
                                            <p:cTn id="39" dur="1250" fill="hold"/>
                                            <p:tgtEl>
                                              <p:spTgt spid="750"/>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14:presetBounceEnd="67000">
                                      <p:stCondLst>
                                        <p:cond delay="400"/>
                                      </p:stCondLst>
                                      <p:childTnLst>
                                        <p:set>
                                          <p:cBhvr>
                                            <p:cTn id="41" dur="1" fill="hold">
                                              <p:stCondLst>
                                                <p:cond delay="0"/>
                                              </p:stCondLst>
                                            </p:cTn>
                                            <p:tgtEl>
                                              <p:spTgt spid="461"/>
                                            </p:tgtEl>
                                            <p:attrNameLst>
                                              <p:attrName>style.visibility</p:attrName>
                                            </p:attrNameLst>
                                          </p:cBhvr>
                                          <p:to>
                                            <p:strVal val="visible"/>
                                          </p:to>
                                        </p:set>
                                        <p:anim calcmode="lin" valueType="num" p14:bounceEnd="67000">
                                          <p:cBhvr additive="base">
                                            <p:cTn id="42" dur="1000" fill="hold"/>
                                            <p:tgtEl>
                                              <p:spTgt spid="461"/>
                                            </p:tgtEl>
                                            <p:attrNameLst>
                                              <p:attrName>ppt_x</p:attrName>
                                            </p:attrNameLst>
                                          </p:cBhvr>
                                          <p:tavLst>
                                            <p:tav tm="0">
                                              <p:val>
                                                <p:strVal val="#ppt_x"/>
                                              </p:val>
                                            </p:tav>
                                            <p:tav tm="100000">
                                              <p:val>
                                                <p:strVal val="#ppt_x"/>
                                              </p:val>
                                            </p:tav>
                                          </p:tavLst>
                                        </p:anim>
                                        <p:anim calcmode="lin" valueType="num" p14:bounceEnd="67000">
                                          <p:cBhvr additive="base">
                                            <p:cTn id="43" dur="1000" fill="hold"/>
                                            <p:tgtEl>
                                              <p:spTgt spid="461"/>
                                            </p:tgtEl>
                                            <p:attrNameLst>
                                              <p:attrName>ppt_y</p:attrName>
                                            </p:attrNameLst>
                                          </p:cBhvr>
                                          <p:tavLst>
                                            <p:tav tm="0">
                                              <p:val>
                                                <p:strVal val="0-#ppt_h/2"/>
                                              </p:val>
                                            </p:tav>
                                            <p:tav tm="100000">
                                              <p:val>
                                                <p:strVal val="#ppt_y"/>
                                              </p:val>
                                            </p:tav>
                                          </p:tavLst>
                                        </p:anim>
                                      </p:childTnLst>
                                    </p:cTn>
                                  </p:par>
                                  <p:par>
                                    <p:cTn id="44" presetID="2" presetClass="entr" presetSubtype="1" fill="hold" nodeType="withEffect" p14:presetBounceEnd="80000">
                                      <p:stCondLst>
                                        <p:cond delay="500"/>
                                      </p:stCondLst>
                                      <p:childTnLst>
                                        <p:set>
                                          <p:cBhvr>
                                            <p:cTn id="45" dur="1" fill="hold">
                                              <p:stCondLst>
                                                <p:cond delay="0"/>
                                              </p:stCondLst>
                                            </p:cTn>
                                            <p:tgtEl>
                                              <p:spTgt spid="880"/>
                                            </p:tgtEl>
                                            <p:attrNameLst>
                                              <p:attrName>style.visibility</p:attrName>
                                            </p:attrNameLst>
                                          </p:cBhvr>
                                          <p:to>
                                            <p:strVal val="visible"/>
                                          </p:to>
                                        </p:set>
                                        <p:anim calcmode="lin" valueType="num" p14:bounceEnd="80000">
                                          <p:cBhvr additive="base">
                                            <p:cTn id="46" dur="750" fill="hold"/>
                                            <p:tgtEl>
                                              <p:spTgt spid="880"/>
                                            </p:tgtEl>
                                            <p:attrNameLst>
                                              <p:attrName>ppt_x</p:attrName>
                                            </p:attrNameLst>
                                          </p:cBhvr>
                                          <p:tavLst>
                                            <p:tav tm="0">
                                              <p:val>
                                                <p:strVal val="#ppt_x"/>
                                              </p:val>
                                            </p:tav>
                                            <p:tav tm="100000">
                                              <p:val>
                                                <p:strVal val="#ppt_x"/>
                                              </p:val>
                                            </p:tav>
                                          </p:tavLst>
                                        </p:anim>
                                        <p:anim calcmode="lin" valueType="num" p14:bounceEnd="80000">
                                          <p:cBhvr additive="base">
                                            <p:cTn id="47" dur="750" fill="hold"/>
                                            <p:tgtEl>
                                              <p:spTgt spid="880"/>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14:presetBounceEnd="80000">
                                      <p:stCondLst>
                                        <p:cond delay="700"/>
                                      </p:stCondLst>
                                      <p:childTnLst>
                                        <p:set>
                                          <p:cBhvr>
                                            <p:cTn id="49" dur="1" fill="hold">
                                              <p:stCondLst>
                                                <p:cond delay="0"/>
                                              </p:stCondLst>
                                            </p:cTn>
                                            <p:tgtEl>
                                              <p:spTgt spid="1903"/>
                                            </p:tgtEl>
                                            <p:attrNameLst>
                                              <p:attrName>style.visibility</p:attrName>
                                            </p:attrNameLst>
                                          </p:cBhvr>
                                          <p:to>
                                            <p:strVal val="visible"/>
                                          </p:to>
                                        </p:set>
                                        <p:anim calcmode="lin" valueType="num" p14:bounceEnd="80000">
                                          <p:cBhvr additive="base">
                                            <p:cTn id="50" dur="750" fill="hold"/>
                                            <p:tgtEl>
                                              <p:spTgt spid="1903"/>
                                            </p:tgtEl>
                                            <p:attrNameLst>
                                              <p:attrName>ppt_x</p:attrName>
                                            </p:attrNameLst>
                                          </p:cBhvr>
                                          <p:tavLst>
                                            <p:tav tm="0">
                                              <p:val>
                                                <p:strVal val="#ppt_x"/>
                                              </p:val>
                                            </p:tav>
                                            <p:tav tm="100000">
                                              <p:val>
                                                <p:strVal val="#ppt_x"/>
                                              </p:val>
                                            </p:tav>
                                          </p:tavLst>
                                        </p:anim>
                                        <p:anim calcmode="lin" valueType="num" p14:bounceEnd="80000">
                                          <p:cBhvr additive="base">
                                            <p:cTn id="51" dur="750" fill="hold"/>
                                            <p:tgtEl>
                                              <p:spTgt spid="1903"/>
                                            </p:tgtEl>
                                            <p:attrNameLst>
                                              <p:attrName>ppt_y</p:attrName>
                                            </p:attrNameLst>
                                          </p:cBhvr>
                                          <p:tavLst>
                                            <p:tav tm="0">
                                              <p:val>
                                                <p:strVal val="0-#ppt_h/2"/>
                                              </p:val>
                                            </p:tav>
                                            <p:tav tm="100000">
                                              <p:val>
                                                <p:strVal val="#ppt_y"/>
                                              </p:val>
                                            </p:tav>
                                          </p:tavLst>
                                        </p:anim>
                                      </p:childTnLst>
                                    </p:cTn>
                                  </p:par>
                                  <p:par>
                                    <p:cTn id="52" presetID="2" presetClass="entr" presetSubtype="1" fill="hold" nodeType="withEffect" p14:presetBounceEnd="80000">
                                      <p:stCondLst>
                                        <p:cond delay="800"/>
                                      </p:stCondLst>
                                      <p:childTnLst>
                                        <p:set>
                                          <p:cBhvr>
                                            <p:cTn id="53" dur="1" fill="hold">
                                              <p:stCondLst>
                                                <p:cond delay="0"/>
                                              </p:stCondLst>
                                            </p:cTn>
                                            <p:tgtEl>
                                              <p:spTgt spid="2026"/>
                                            </p:tgtEl>
                                            <p:attrNameLst>
                                              <p:attrName>style.visibility</p:attrName>
                                            </p:attrNameLst>
                                          </p:cBhvr>
                                          <p:to>
                                            <p:strVal val="visible"/>
                                          </p:to>
                                        </p:set>
                                        <p:anim calcmode="lin" valueType="num" p14:bounceEnd="80000">
                                          <p:cBhvr additive="base">
                                            <p:cTn id="54" dur="1250" fill="hold"/>
                                            <p:tgtEl>
                                              <p:spTgt spid="2026"/>
                                            </p:tgtEl>
                                            <p:attrNameLst>
                                              <p:attrName>ppt_x</p:attrName>
                                            </p:attrNameLst>
                                          </p:cBhvr>
                                          <p:tavLst>
                                            <p:tav tm="0">
                                              <p:val>
                                                <p:strVal val="#ppt_x"/>
                                              </p:val>
                                            </p:tav>
                                            <p:tav tm="100000">
                                              <p:val>
                                                <p:strVal val="#ppt_x"/>
                                              </p:val>
                                            </p:tav>
                                          </p:tavLst>
                                        </p:anim>
                                        <p:anim calcmode="lin" valueType="num" p14:bounceEnd="80000">
                                          <p:cBhvr additive="base">
                                            <p:cTn id="55" dur="1250" fill="hold"/>
                                            <p:tgtEl>
                                              <p:spTgt spid="2026"/>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14:presetBounceEnd="80000">
                                      <p:stCondLst>
                                        <p:cond delay="900"/>
                                      </p:stCondLst>
                                      <p:childTnLst>
                                        <p:set>
                                          <p:cBhvr>
                                            <p:cTn id="57" dur="1" fill="hold">
                                              <p:stCondLst>
                                                <p:cond delay="0"/>
                                              </p:stCondLst>
                                            </p:cTn>
                                            <p:tgtEl>
                                              <p:spTgt spid="701"/>
                                            </p:tgtEl>
                                            <p:attrNameLst>
                                              <p:attrName>style.visibility</p:attrName>
                                            </p:attrNameLst>
                                          </p:cBhvr>
                                          <p:to>
                                            <p:strVal val="visible"/>
                                          </p:to>
                                        </p:set>
                                        <p:anim calcmode="lin" valueType="num" p14:bounceEnd="80000">
                                          <p:cBhvr additive="base">
                                            <p:cTn id="58" dur="750" fill="hold"/>
                                            <p:tgtEl>
                                              <p:spTgt spid="701"/>
                                            </p:tgtEl>
                                            <p:attrNameLst>
                                              <p:attrName>ppt_x</p:attrName>
                                            </p:attrNameLst>
                                          </p:cBhvr>
                                          <p:tavLst>
                                            <p:tav tm="0">
                                              <p:val>
                                                <p:strVal val="#ppt_x"/>
                                              </p:val>
                                            </p:tav>
                                            <p:tav tm="100000">
                                              <p:val>
                                                <p:strVal val="#ppt_x"/>
                                              </p:val>
                                            </p:tav>
                                          </p:tavLst>
                                        </p:anim>
                                        <p:anim calcmode="lin" valueType="num" p14:bounceEnd="80000">
                                          <p:cBhvr additive="base">
                                            <p:cTn id="59" dur="750" fill="hold"/>
                                            <p:tgtEl>
                                              <p:spTgt spid="701"/>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14:presetBounceEnd="67000">
                                      <p:stCondLst>
                                        <p:cond delay="900"/>
                                      </p:stCondLst>
                                      <p:childTnLst>
                                        <p:set>
                                          <p:cBhvr>
                                            <p:cTn id="61" dur="1" fill="hold">
                                              <p:stCondLst>
                                                <p:cond delay="0"/>
                                              </p:stCondLst>
                                            </p:cTn>
                                            <p:tgtEl>
                                              <p:spTgt spid="477"/>
                                            </p:tgtEl>
                                            <p:attrNameLst>
                                              <p:attrName>style.visibility</p:attrName>
                                            </p:attrNameLst>
                                          </p:cBhvr>
                                          <p:to>
                                            <p:strVal val="visible"/>
                                          </p:to>
                                        </p:set>
                                        <p:anim calcmode="lin" valueType="num" p14:bounceEnd="67000">
                                          <p:cBhvr additive="base">
                                            <p:cTn id="62" dur="1000" fill="hold"/>
                                            <p:tgtEl>
                                              <p:spTgt spid="477"/>
                                            </p:tgtEl>
                                            <p:attrNameLst>
                                              <p:attrName>ppt_x</p:attrName>
                                            </p:attrNameLst>
                                          </p:cBhvr>
                                          <p:tavLst>
                                            <p:tav tm="0">
                                              <p:val>
                                                <p:strVal val="#ppt_x"/>
                                              </p:val>
                                            </p:tav>
                                            <p:tav tm="100000">
                                              <p:val>
                                                <p:strVal val="#ppt_x"/>
                                              </p:val>
                                            </p:tav>
                                          </p:tavLst>
                                        </p:anim>
                                        <p:anim calcmode="lin" valueType="num" p14:bounceEnd="67000">
                                          <p:cBhvr additive="base">
                                            <p:cTn id="63" dur="1000" fill="hold"/>
                                            <p:tgtEl>
                                              <p:spTgt spid="477"/>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14:presetBounceEnd="89333">
                                      <p:stCondLst>
                                        <p:cond delay="1000"/>
                                      </p:stCondLst>
                                      <p:childTnLst>
                                        <p:set>
                                          <p:cBhvr>
                                            <p:cTn id="65" dur="1" fill="hold">
                                              <p:stCondLst>
                                                <p:cond delay="0"/>
                                              </p:stCondLst>
                                            </p:cTn>
                                            <p:tgtEl>
                                              <p:spTgt spid="935"/>
                                            </p:tgtEl>
                                            <p:attrNameLst>
                                              <p:attrName>style.visibility</p:attrName>
                                            </p:attrNameLst>
                                          </p:cBhvr>
                                          <p:to>
                                            <p:strVal val="visible"/>
                                          </p:to>
                                        </p:set>
                                        <p:anim calcmode="lin" valueType="num" p14:bounceEnd="89333">
                                          <p:cBhvr additive="base">
                                            <p:cTn id="66" dur="750" fill="hold"/>
                                            <p:tgtEl>
                                              <p:spTgt spid="935"/>
                                            </p:tgtEl>
                                            <p:attrNameLst>
                                              <p:attrName>ppt_x</p:attrName>
                                            </p:attrNameLst>
                                          </p:cBhvr>
                                          <p:tavLst>
                                            <p:tav tm="0">
                                              <p:val>
                                                <p:strVal val="#ppt_x"/>
                                              </p:val>
                                            </p:tav>
                                            <p:tav tm="100000">
                                              <p:val>
                                                <p:strVal val="#ppt_x"/>
                                              </p:val>
                                            </p:tav>
                                          </p:tavLst>
                                        </p:anim>
                                        <p:anim calcmode="lin" valueType="num" p14:bounceEnd="89333">
                                          <p:cBhvr additive="base">
                                            <p:cTn id="67" dur="750" fill="hold"/>
                                            <p:tgtEl>
                                              <p:spTgt spid="935"/>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14:presetBounceEnd="89333">
                                      <p:stCondLst>
                                        <p:cond delay="1100"/>
                                      </p:stCondLst>
                                      <p:childTnLst>
                                        <p:set>
                                          <p:cBhvr>
                                            <p:cTn id="69" dur="1" fill="hold">
                                              <p:stCondLst>
                                                <p:cond delay="0"/>
                                              </p:stCondLst>
                                            </p:cTn>
                                            <p:tgtEl>
                                              <p:spTgt spid="934"/>
                                            </p:tgtEl>
                                            <p:attrNameLst>
                                              <p:attrName>style.visibility</p:attrName>
                                            </p:attrNameLst>
                                          </p:cBhvr>
                                          <p:to>
                                            <p:strVal val="visible"/>
                                          </p:to>
                                        </p:set>
                                        <p:anim calcmode="lin" valueType="num" p14:bounceEnd="89333">
                                          <p:cBhvr additive="base">
                                            <p:cTn id="70" dur="750" fill="hold"/>
                                            <p:tgtEl>
                                              <p:spTgt spid="934"/>
                                            </p:tgtEl>
                                            <p:attrNameLst>
                                              <p:attrName>ppt_x</p:attrName>
                                            </p:attrNameLst>
                                          </p:cBhvr>
                                          <p:tavLst>
                                            <p:tav tm="0">
                                              <p:val>
                                                <p:strVal val="#ppt_x"/>
                                              </p:val>
                                            </p:tav>
                                            <p:tav tm="100000">
                                              <p:val>
                                                <p:strVal val="#ppt_x"/>
                                              </p:val>
                                            </p:tav>
                                          </p:tavLst>
                                        </p:anim>
                                        <p:anim calcmode="lin" valueType="num" p14:bounceEnd="89333">
                                          <p:cBhvr additive="base">
                                            <p:cTn id="71" dur="750" fill="hold"/>
                                            <p:tgtEl>
                                              <p:spTgt spid="934"/>
                                            </p:tgtEl>
                                            <p:attrNameLst>
                                              <p:attrName>ppt_y</p:attrName>
                                            </p:attrNameLst>
                                          </p:cBhvr>
                                          <p:tavLst>
                                            <p:tav tm="0">
                                              <p:val>
                                                <p:strVal val="0-#ppt_h/2"/>
                                              </p:val>
                                            </p:tav>
                                            <p:tav tm="100000">
                                              <p:val>
                                                <p:strVal val="#ppt_y"/>
                                              </p:val>
                                            </p:tav>
                                          </p:tavLst>
                                        </p:anim>
                                      </p:childTnLst>
                                    </p:cTn>
                                  </p:par>
                                  <p:par>
                                    <p:cTn id="72" presetID="2" presetClass="entr" presetSubtype="1" fill="hold" nodeType="withEffect" p14:presetBounceEnd="89333">
                                      <p:stCondLst>
                                        <p:cond delay="1200"/>
                                      </p:stCondLst>
                                      <p:childTnLst>
                                        <p:set>
                                          <p:cBhvr>
                                            <p:cTn id="73" dur="1" fill="hold">
                                              <p:stCondLst>
                                                <p:cond delay="0"/>
                                              </p:stCondLst>
                                            </p:cTn>
                                            <p:tgtEl>
                                              <p:spTgt spid="933"/>
                                            </p:tgtEl>
                                            <p:attrNameLst>
                                              <p:attrName>style.visibility</p:attrName>
                                            </p:attrNameLst>
                                          </p:cBhvr>
                                          <p:to>
                                            <p:strVal val="visible"/>
                                          </p:to>
                                        </p:set>
                                        <p:anim calcmode="lin" valueType="num" p14:bounceEnd="89333">
                                          <p:cBhvr additive="base">
                                            <p:cTn id="74" dur="750" fill="hold"/>
                                            <p:tgtEl>
                                              <p:spTgt spid="933"/>
                                            </p:tgtEl>
                                            <p:attrNameLst>
                                              <p:attrName>ppt_x</p:attrName>
                                            </p:attrNameLst>
                                          </p:cBhvr>
                                          <p:tavLst>
                                            <p:tav tm="0">
                                              <p:val>
                                                <p:strVal val="#ppt_x"/>
                                              </p:val>
                                            </p:tav>
                                            <p:tav tm="100000">
                                              <p:val>
                                                <p:strVal val="#ppt_x"/>
                                              </p:val>
                                            </p:tav>
                                          </p:tavLst>
                                        </p:anim>
                                        <p:anim calcmode="lin" valueType="num" p14:bounceEnd="89333">
                                          <p:cBhvr additive="base">
                                            <p:cTn id="75" dur="750" fill="hold"/>
                                            <p:tgtEl>
                                              <p:spTgt spid="933"/>
                                            </p:tgtEl>
                                            <p:attrNameLst>
                                              <p:attrName>ppt_y</p:attrName>
                                            </p:attrNameLst>
                                          </p:cBhvr>
                                          <p:tavLst>
                                            <p:tav tm="0">
                                              <p:val>
                                                <p:strVal val="0-#ppt_h/2"/>
                                              </p:val>
                                            </p:tav>
                                            <p:tav tm="100000">
                                              <p:val>
                                                <p:strVal val="#ppt_y"/>
                                              </p:val>
                                            </p:tav>
                                          </p:tavLst>
                                        </p:anim>
                                      </p:childTnLst>
                                    </p:cTn>
                                  </p:par>
                                  <p:par>
                                    <p:cTn id="76" presetID="2" presetClass="entr" presetSubtype="1" fill="hold" nodeType="withEffect" p14:presetBounceEnd="67000">
                                      <p:stCondLst>
                                        <p:cond delay="1300"/>
                                      </p:stCondLst>
                                      <p:childTnLst>
                                        <p:set>
                                          <p:cBhvr>
                                            <p:cTn id="77" dur="1" fill="hold">
                                              <p:stCondLst>
                                                <p:cond delay="0"/>
                                              </p:stCondLst>
                                            </p:cTn>
                                            <p:tgtEl>
                                              <p:spTgt spid="443"/>
                                            </p:tgtEl>
                                            <p:attrNameLst>
                                              <p:attrName>style.visibility</p:attrName>
                                            </p:attrNameLst>
                                          </p:cBhvr>
                                          <p:to>
                                            <p:strVal val="visible"/>
                                          </p:to>
                                        </p:set>
                                        <p:anim calcmode="lin" valueType="num" p14:bounceEnd="67000">
                                          <p:cBhvr additive="base">
                                            <p:cTn id="78" dur="1000" fill="hold"/>
                                            <p:tgtEl>
                                              <p:spTgt spid="443"/>
                                            </p:tgtEl>
                                            <p:attrNameLst>
                                              <p:attrName>ppt_x</p:attrName>
                                            </p:attrNameLst>
                                          </p:cBhvr>
                                          <p:tavLst>
                                            <p:tav tm="0">
                                              <p:val>
                                                <p:strVal val="#ppt_x"/>
                                              </p:val>
                                            </p:tav>
                                            <p:tav tm="100000">
                                              <p:val>
                                                <p:strVal val="#ppt_x"/>
                                              </p:val>
                                            </p:tav>
                                          </p:tavLst>
                                        </p:anim>
                                        <p:anim calcmode="lin" valueType="num" p14:bounceEnd="67000">
                                          <p:cBhvr additive="base">
                                            <p:cTn id="79" dur="1000" fill="hold"/>
                                            <p:tgtEl>
                                              <p:spTgt spid="443"/>
                                            </p:tgtEl>
                                            <p:attrNameLst>
                                              <p:attrName>ppt_y</p:attrName>
                                            </p:attrNameLst>
                                          </p:cBhvr>
                                          <p:tavLst>
                                            <p:tav tm="0">
                                              <p:val>
                                                <p:strVal val="0-#ppt_h/2"/>
                                              </p:val>
                                            </p:tav>
                                            <p:tav tm="100000">
                                              <p:val>
                                                <p:strVal val="#ppt_y"/>
                                              </p:val>
                                            </p:tav>
                                          </p:tavLst>
                                        </p:anim>
                                      </p:childTnLst>
                                    </p:cTn>
                                  </p:par>
                                  <p:par>
                                    <p:cTn id="80" presetID="2" presetClass="entr" presetSubtype="1" fill="hold" nodeType="withEffect" p14:presetBounceEnd="67000">
                                      <p:stCondLst>
                                        <p:cond delay="1400"/>
                                      </p:stCondLst>
                                      <p:childTnLst>
                                        <p:set>
                                          <p:cBhvr>
                                            <p:cTn id="81" dur="1" fill="hold">
                                              <p:stCondLst>
                                                <p:cond delay="0"/>
                                              </p:stCondLst>
                                            </p:cTn>
                                            <p:tgtEl>
                                              <p:spTgt spid="449"/>
                                            </p:tgtEl>
                                            <p:attrNameLst>
                                              <p:attrName>style.visibility</p:attrName>
                                            </p:attrNameLst>
                                          </p:cBhvr>
                                          <p:to>
                                            <p:strVal val="visible"/>
                                          </p:to>
                                        </p:set>
                                        <p:anim calcmode="lin" valueType="num" p14:bounceEnd="67000">
                                          <p:cBhvr additive="base">
                                            <p:cTn id="82" dur="1000" fill="hold"/>
                                            <p:tgtEl>
                                              <p:spTgt spid="449"/>
                                            </p:tgtEl>
                                            <p:attrNameLst>
                                              <p:attrName>ppt_x</p:attrName>
                                            </p:attrNameLst>
                                          </p:cBhvr>
                                          <p:tavLst>
                                            <p:tav tm="0">
                                              <p:val>
                                                <p:strVal val="#ppt_x"/>
                                              </p:val>
                                            </p:tav>
                                            <p:tav tm="100000">
                                              <p:val>
                                                <p:strVal val="#ppt_x"/>
                                              </p:val>
                                            </p:tav>
                                          </p:tavLst>
                                        </p:anim>
                                        <p:anim calcmode="lin" valueType="num" p14:bounceEnd="67000">
                                          <p:cBhvr additive="base">
                                            <p:cTn id="83" dur="1000" fill="hold"/>
                                            <p:tgtEl>
                                              <p:spTgt spid="449"/>
                                            </p:tgtEl>
                                            <p:attrNameLst>
                                              <p:attrName>ppt_y</p:attrName>
                                            </p:attrNameLst>
                                          </p:cBhvr>
                                          <p:tavLst>
                                            <p:tav tm="0">
                                              <p:val>
                                                <p:strVal val="0-#ppt_h/2"/>
                                              </p:val>
                                            </p:tav>
                                            <p:tav tm="100000">
                                              <p:val>
                                                <p:strVal val="#ppt_y"/>
                                              </p:val>
                                            </p:tav>
                                          </p:tavLst>
                                        </p:anim>
                                      </p:childTnLst>
                                    </p:cTn>
                                  </p:par>
                                  <p:par>
                                    <p:cTn id="84" presetID="2" presetClass="entr" presetSubtype="1" fill="hold" nodeType="withEffect" p14:presetBounceEnd="67000">
                                      <p:stCondLst>
                                        <p:cond delay="1400"/>
                                      </p:stCondLst>
                                      <p:childTnLst>
                                        <p:set>
                                          <p:cBhvr>
                                            <p:cTn id="85" dur="1" fill="hold">
                                              <p:stCondLst>
                                                <p:cond delay="0"/>
                                              </p:stCondLst>
                                            </p:cTn>
                                            <p:tgtEl>
                                              <p:spTgt spid="455"/>
                                            </p:tgtEl>
                                            <p:attrNameLst>
                                              <p:attrName>style.visibility</p:attrName>
                                            </p:attrNameLst>
                                          </p:cBhvr>
                                          <p:to>
                                            <p:strVal val="visible"/>
                                          </p:to>
                                        </p:set>
                                        <p:anim calcmode="lin" valueType="num" p14:bounceEnd="67000">
                                          <p:cBhvr additive="base">
                                            <p:cTn id="86" dur="1000" fill="hold"/>
                                            <p:tgtEl>
                                              <p:spTgt spid="455"/>
                                            </p:tgtEl>
                                            <p:attrNameLst>
                                              <p:attrName>ppt_x</p:attrName>
                                            </p:attrNameLst>
                                          </p:cBhvr>
                                          <p:tavLst>
                                            <p:tav tm="0">
                                              <p:val>
                                                <p:strVal val="#ppt_x"/>
                                              </p:val>
                                            </p:tav>
                                            <p:tav tm="100000">
                                              <p:val>
                                                <p:strVal val="#ppt_x"/>
                                              </p:val>
                                            </p:tav>
                                          </p:tavLst>
                                        </p:anim>
                                        <p:anim calcmode="lin" valueType="num" p14:bounceEnd="67000">
                                          <p:cBhvr additive="base">
                                            <p:cTn id="87" dur="1000" fill="hold"/>
                                            <p:tgtEl>
                                              <p:spTgt spid="455"/>
                                            </p:tgtEl>
                                            <p:attrNameLst>
                                              <p:attrName>ppt_y</p:attrName>
                                            </p:attrNameLst>
                                          </p:cBhvr>
                                          <p:tavLst>
                                            <p:tav tm="0">
                                              <p:val>
                                                <p:strVal val="0-#ppt_h/2"/>
                                              </p:val>
                                            </p:tav>
                                            <p:tav tm="100000">
                                              <p:val>
                                                <p:strVal val="#ppt_y"/>
                                              </p:val>
                                            </p:tav>
                                          </p:tavLst>
                                        </p:anim>
                                      </p:childTnLst>
                                    </p:cTn>
                                  </p:par>
                                  <p:par>
                                    <p:cTn id="88" presetID="22" presetClass="entr" presetSubtype="4" fill="hold" nodeType="withEffect">
                                      <p:stCondLst>
                                        <p:cond delay="1750"/>
                                      </p:stCondLst>
                                      <p:childTnLst>
                                        <p:set>
                                          <p:cBhvr>
                                            <p:cTn id="89" dur="1" fill="hold">
                                              <p:stCondLst>
                                                <p:cond delay="0"/>
                                              </p:stCondLst>
                                            </p:cTn>
                                            <p:tgtEl>
                                              <p:spTgt spid="1901"/>
                                            </p:tgtEl>
                                            <p:attrNameLst>
                                              <p:attrName>style.visibility</p:attrName>
                                            </p:attrNameLst>
                                          </p:cBhvr>
                                          <p:to>
                                            <p:strVal val="visible"/>
                                          </p:to>
                                        </p:set>
                                        <p:animEffect transition="in" filter="wipe(down)">
                                          <p:cBhvr>
                                            <p:cTn id="90" dur="500"/>
                                            <p:tgtEl>
                                              <p:spTgt spid="1901"/>
                                            </p:tgtEl>
                                          </p:cBhvr>
                                        </p:animEffect>
                                      </p:childTnLst>
                                    </p:cTn>
                                  </p:par>
                                </p:childTnLst>
                              </p:cTn>
                            </p:par>
                            <p:par>
                              <p:cTn id="91" fill="hold">
                                <p:stCondLst>
                                  <p:cond delay="3150"/>
                                </p:stCondLst>
                                <p:childTnLst>
                                  <p:par>
                                    <p:cTn id="92" presetID="1" presetClass="entr" presetSubtype="0" fill="hold" nodeType="afterEffect">
                                      <p:stCondLst>
                                        <p:cond delay="0"/>
                                      </p:stCondLst>
                                      <p:childTnLst>
                                        <p:set>
                                          <p:cBhvr>
                                            <p:cTn id="93" dur="1" fill="hold">
                                              <p:stCondLst>
                                                <p:cond delay="0"/>
                                              </p:stCondLst>
                                            </p:cTn>
                                            <p:tgtEl>
                                              <p:spTgt spid="1889"/>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04167E-6 -3.7037E-6 L 0.0013 -0.39351 " pathEditMode="relative" rAng="0" ptsTypes="AA">
                                          <p:cBhvr>
                                            <p:cTn id="95" dur="2250" fill="hold"/>
                                            <p:tgtEl>
                                              <p:spTgt spid="1889"/>
                                            </p:tgtEl>
                                            <p:attrNameLst>
                                              <p:attrName>ppt_x</p:attrName>
                                              <p:attrName>ppt_y</p:attrName>
                                            </p:attrNameLst>
                                          </p:cBhvr>
                                          <p:rCtr x="65" y="-19676"/>
                                        </p:animMotion>
                                      </p:childTnLst>
                                    </p:cTn>
                                  </p:par>
                                  <p:par>
                                    <p:cTn id="96" presetID="2" presetClass="entr" presetSubtype="8" fill="hold" grpId="0" nodeType="withEffect" p14:presetBounceEnd="80000">
                                      <p:stCondLst>
                                        <p:cond delay="0"/>
                                      </p:stCondLst>
                                      <p:childTnLst>
                                        <p:set>
                                          <p:cBhvr>
                                            <p:cTn id="97" dur="1" fill="hold">
                                              <p:stCondLst>
                                                <p:cond delay="0"/>
                                              </p:stCondLst>
                                            </p:cTn>
                                            <p:tgtEl>
                                              <p:spTgt spid="677">
                                                <p:txEl>
                                                  <p:pRg st="0" end="0"/>
                                                </p:txEl>
                                              </p:spTgt>
                                            </p:tgtEl>
                                            <p:attrNameLst>
                                              <p:attrName>style.visibility</p:attrName>
                                            </p:attrNameLst>
                                          </p:cBhvr>
                                          <p:to>
                                            <p:strVal val="visible"/>
                                          </p:to>
                                        </p:set>
                                        <p:anim calcmode="lin" valueType="num" p14:bounceEnd="80000">
                                          <p:cBhvr additive="base">
                                            <p:cTn id="98" dur="1000" fill="hold"/>
                                            <p:tgtEl>
                                              <p:spTgt spid="677">
                                                <p:txEl>
                                                  <p:pRg st="0" end="0"/>
                                                </p:txEl>
                                              </p:spTgt>
                                            </p:tgtEl>
                                            <p:attrNameLst>
                                              <p:attrName>ppt_x</p:attrName>
                                            </p:attrNameLst>
                                          </p:cBhvr>
                                          <p:tavLst>
                                            <p:tav tm="0">
                                              <p:val>
                                                <p:strVal val="0-#ppt_w/2"/>
                                              </p:val>
                                            </p:tav>
                                            <p:tav tm="100000">
                                              <p:val>
                                                <p:strVal val="#ppt_x"/>
                                              </p:val>
                                            </p:tav>
                                          </p:tavLst>
                                        </p:anim>
                                        <p:anim calcmode="lin" valueType="num" p14:bounceEnd="80000">
                                          <p:cBhvr additive="base">
                                            <p:cTn id="99" dur="1000" fill="hold"/>
                                            <p:tgtEl>
                                              <p:spTgt spid="67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14:presetBounceEnd="80000">
                                      <p:stCondLst>
                                        <p:cond delay="0"/>
                                      </p:stCondLst>
                                      <p:childTnLst>
                                        <p:set>
                                          <p:cBhvr>
                                            <p:cTn id="101" dur="1" fill="hold">
                                              <p:stCondLst>
                                                <p:cond delay="0"/>
                                              </p:stCondLst>
                                            </p:cTn>
                                            <p:tgtEl>
                                              <p:spTgt spid="678">
                                                <p:txEl>
                                                  <p:pRg st="0" end="0"/>
                                                </p:txEl>
                                              </p:spTgt>
                                            </p:tgtEl>
                                            <p:attrNameLst>
                                              <p:attrName>style.visibility</p:attrName>
                                            </p:attrNameLst>
                                          </p:cBhvr>
                                          <p:to>
                                            <p:strVal val="visible"/>
                                          </p:to>
                                        </p:set>
                                        <p:anim calcmode="lin" valueType="num" p14:bounceEnd="80000">
                                          <p:cBhvr additive="base">
                                            <p:cTn id="102" dur="1000" fill="hold"/>
                                            <p:tgtEl>
                                              <p:spTgt spid="678">
                                                <p:txEl>
                                                  <p:pRg st="0" end="0"/>
                                                </p:txEl>
                                              </p:spTgt>
                                            </p:tgtEl>
                                            <p:attrNameLst>
                                              <p:attrName>ppt_x</p:attrName>
                                            </p:attrNameLst>
                                          </p:cBhvr>
                                          <p:tavLst>
                                            <p:tav tm="0">
                                              <p:val>
                                                <p:strVal val="0-#ppt_w/2"/>
                                              </p:val>
                                            </p:tav>
                                            <p:tav tm="100000">
                                              <p:val>
                                                <p:strVal val="#ppt_x"/>
                                              </p:val>
                                            </p:tav>
                                          </p:tavLst>
                                        </p:anim>
                                        <p:anim calcmode="lin" valueType="num" p14:bounceEnd="80000">
                                          <p:cBhvr additive="base">
                                            <p:cTn id="103" dur="1000" fill="hold"/>
                                            <p:tgtEl>
                                              <p:spTgt spid="67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 grpId="0" build="p"/>
          <p:bldP spid="678"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6"/>
                                            </p:tgtEl>
                                            <p:attrNameLst>
                                              <p:attrName>style.visibility</p:attrName>
                                            </p:attrNameLst>
                                          </p:cBhvr>
                                          <p:to>
                                            <p:strVal val="visible"/>
                                          </p:to>
                                        </p:set>
                                        <p:anim calcmode="lin" valueType="num">
                                          <p:cBhvr additive="base">
                                            <p:cTn id="7" dur="750" fill="hold"/>
                                            <p:tgtEl>
                                              <p:spTgt spid="1886"/>
                                            </p:tgtEl>
                                            <p:attrNameLst>
                                              <p:attrName>ppt_x</p:attrName>
                                            </p:attrNameLst>
                                          </p:cBhvr>
                                          <p:tavLst>
                                            <p:tav tm="0">
                                              <p:val>
                                                <p:strVal val="#ppt_x"/>
                                              </p:val>
                                            </p:tav>
                                            <p:tav tm="100000">
                                              <p:val>
                                                <p:strVal val="#ppt_x"/>
                                              </p:val>
                                            </p:tav>
                                          </p:tavLst>
                                        </p:anim>
                                        <p:anim calcmode="lin" valueType="num">
                                          <p:cBhvr additive="base">
                                            <p:cTn id="8" dur="750" fill="hold"/>
                                            <p:tgtEl>
                                              <p:spTgt spid="18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85"/>
                                            </p:tgtEl>
                                            <p:attrNameLst>
                                              <p:attrName>style.visibility</p:attrName>
                                            </p:attrNameLst>
                                          </p:cBhvr>
                                          <p:to>
                                            <p:strVal val="visible"/>
                                          </p:to>
                                        </p:set>
                                        <p:anim calcmode="lin" valueType="num">
                                          <p:cBhvr additive="base">
                                            <p:cTn id="11" dur="750" fill="hold"/>
                                            <p:tgtEl>
                                              <p:spTgt spid="1885"/>
                                            </p:tgtEl>
                                            <p:attrNameLst>
                                              <p:attrName>ppt_x</p:attrName>
                                            </p:attrNameLst>
                                          </p:cBhvr>
                                          <p:tavLst>
                                            <p:tav tm="0">
                                              <p:val>
                                                <p:strVal val="#ppt_x"/>
                                              </p:val>
                                            </p:tav>
                                            <p:tav tm="100000">
                                              <p:val>
                                                <p:strVal val="#ppt_x"/>
                                              </p:val>
                                            </p:tav>
                                          </p:tavLst>
                                        </p:anim>
                                        <p:anim calcmode="lin" valueType="num">
                                          <p:cBhvr additive="base">
                                            <p:cTn id="12" dur="750" fill="hold"/>
                                            <p:tgtEl>
                                              <p:spTgt spid="188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87"/>
                                            </p:tgtEl>
                                            <p:attrNameLst>
                                              <p:attrName>style.visibility</p:attrName>
                                            </p:attrNameLst>
                                          </p:cBhvr>
                                          <p:to>
                                            <p:strVal val="visible"/>
                                          </p:to>
                                        </p:set>
                                        <p:anim calcmode="lin" valueType="num">
                                          <p:cBhvr additive="base">
                                            <p:cTn id="15" dur="750" fill="hold"/>
                                            <p:tgtEl>
                                              <p:spTgt spid="1887"/>
                                            </p:tgtEl>
                                            <p:attrNameLst>
                                              <p:attrName>ppt_x</p:attrName>
                                            </p:attrNameLst>
                                          </p:cBhvr>
                                          <p:tavLst>
                                            <p:tav tm="0">
                                              <p:val>
                                                <p:strVal val="#ppt_x"/>
                                              </p:val>
                                            </p:tav>
                                            <p:tav tm="100000">
                                              <p:val>
                                                <p:strVal val="#ppt_x"/>
                                              </p:val>
                                            </p:tav>
                                          </p:tavLst>
                                        </p:anim>
                                        <p:anim calcmode="lin" valueType="num">
                                          <p:cBhvr additive="base">
                                            <p:cTn id="16" dur="750" fill="hold"/>
                                            <p:tgtEl>
                                              <p:spTgt spid="18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88"/>
                                            </p:tgtEl>
                                            <p:attrNameLst>
                                              <p:attrName>style.visibility</p:attrName>
                                            </p:attrNameLst>
                                          </p:cBhvr>
                                          <p:to>
                                            <p:strVal val="visible"/>
                                          </p:to>
                                        </p:set>
                                        <p:anim calcmode="lin" valueType="num">
                                          <p:cBhvr additive="base">
                                            <p:cTn id="19" dur="750" fill="hold"/>
                                            <p:tgtEl>
                                              <p:spTgt spid="1888"/>
                                            </p:tgtEl>
                                            <p:attrNameLst>
                                              <p:attrName>ppt_x</p:attrName>
                                            </p:attrNameLst>
                                          </p:cBhvr>
                                          <p:tavLst>
                                            <p:tav tm="0">
                                              <p:val>
                                                <p:strVal val="#ppt_x"/>
                                              </p:val>
                                            </p:tav>
                                            <p:tav tm="100000">
                                              <p:val>
                                                <p:strVal val="#ppt_x"/>
                                              </p:val>
                                            </p:tav>
                                          </p:tavLst>
                                        </p:anim>
                                        <p:anim calcmode="lin" valueType="num">
                                          <p:cBhvr additive="base">
                                            <p:cTn id="20" dur="750" fill="hold"/>
                                            <p:tgtEl>
                                              <p:spTgt spid="188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02"/>
                                            </p:tgtEl>
                                            <p:attrNameLst>
                                              <p:attrName>style.visibility</p:attrName>
                                            </p:attrNameLst>
                                          </p:cBhvr>
                                          <p:to>
                                            <p:strVal val="visible"/>
                                          </p:to>
                                        </p:set>
                                        <p:anim calcmode="lin" valueType="num">
                                          <p:cBhvr additive="base">
                                            <p:cTn id="23" dur="750" fill="hold"/>
                                            <p:tgtEl>
                                              <p:spTgt spid="1902"/>
                                            </p:tgtEl>
                                            <p:attrNameLst>
                                              <p:attrName>ppt_x</p:attrName>
                                            </p:attrNameLst>
                                          </p:cBhvr>
                                          <p:tavLst>
                                            <p:tav tm="0">
                                              <p:val>
                                                <p:strVal val="#ppt_x"/>
                                              </p:val>
                                            </p:tav>
                                            <p:tav tm="100000">
                                              <p:val>
                                                <p:strVal val="#ppt_x"/>
                                              </p:val>
                                            </p:tav>
                                          </p:tavLst>
                                        </p:anim>
                                        <p:anim calcmode="lin" valueType="num">
                                          <p:cBhvr additive="base">
                                            <p:cTn id="24" dur="750" fill="hold"/>
                                            <p:tgtEl>
                                              <p:spTgt spid="1902"/>
                                            </p:tgtEl>
                                            <p:attrNameLst>
                                              <p:attrName>ppt_y</p:attrName>
                                            </p:attrNameLst>
                                          </p:cBhvr>
                                          <p:tavLst>
                                            <p:tav tm="0">
                                              <p:val>
                                                <p:strVal val="1+#ppt_h/2"/>
                                              </p:val>
                                            </p:tav>
                                            <p:tav tm="100000">
                                              <p:val>
                                                <p:strVal val="#ppt_y"/>
                                              </p:val>
                                            </p:tav>
                                          </p:tavLst>
                                        </p:anim>
                                      </p:childTnLst>
                                    </p:cTn>
                                  </p:par>
                                </p:childTnLst>
                              </p:cTn>
                            </p:par>
                            <p:par>
                              <p:cTn id="25" fill="hold">
                                <p:stCondLst>
                                  <p:cond delay="750"/>
                                </p:stCondLst>
                                <p:childTnLst>
                                  <p:par>
                                    <p:cTn id="26" presetID="53" presetClass="entr" presetSubtype="16" fill="hold" nodeType="afterEffect">
                                      <p:stCondLst>
                                        <p:cond delay="100"/>
                                      </p:stCondLst>
                                      <p:childTnLst>
                                        <p:set>
                                          <p:cBhvr>
                                            <p:cTn id="27" dur="1" fill="hold">
                                              <p:stCondLst>
                                                <p:cond delay="0"/>
                                              </p:stCondLst>
                                            </p:cTn>
                                            <p:tgtEl>
                                              <p:spTgt spid="1900"/>
                                            </p:tgtEl>
                                            <p:attrNameLst>
                                              <p:attrName>style.visibility</p:attrName>
                                            </p:attrNameLst>
                                          </p:cBhvr>
                                          <p:to>
                                            <p:strVal val="visible"/>
                                          </p:to>
                                        </p:set>
                                        <p:anim calcmode="lin" valueType="num">
                                          <p:cBhvr>
                                            <p:cTn id="28" dur="500" fill="hold"/>
                                            <p:tgtEl>
                                              <p:spTgt spid="1900"/>
                                            </p:tgtEl>
                                            <p:attrNameLst>
                                              <p:attrName>ppt_w</p:attrName>
                                            </p:attrNameLst>
                                          </p:cBhvr>
                                          <p:tavLst>
                                            <p:tav tm="0">
                                              <p:val>
                                                <p:fltVal val="0"/>
                                              </p:val>
                                            </p:tav>
                                            <p:tav tm="100000">
                                              <p:val>
                                                <p:strVal val="#ppt_w"/>
                                              </p:val>
                                            </p:tav>
                                          </p:tavLst>
                                        </p:anim>
                                        <p:anim calcmode="lin" valueType="num">
                                          <p:cBhvr>
                                            <p:cTn id="29" dur="500" fill="hold"/>
                                            <p:tgtEl>
                                              <p:spTgt spid="1900"/>
                                            </p:tgtEl>
                                            <p:attrNameLst>
                                              <p:attrName>ppt_h</p:attrName>
                                            </p:attrNameLst>
                                          </p:cBhvr>
                                          <p:tavLst>
                                            <p:tav tm="0">
                                              <p:val>
                                                <p:fltVal val="0"/>
                                              </p:val>
                                            </p:tav>
                                            <p:tav tm="100000">
                                              <p:val>
                                                <p:strVal val="#ppt_h"/>
                                              </p:val>
                                            </p:tav>
                                          </p:tavLst>
                                        </p:anim>
                                        <p:animEffect transition="in" filter="fade">
                                          <p:cBhvr>
                                            <p:cTn id="30" dur="500"/>
                                            <p:tgtEl>
                                              <p:spTgt spid="1900"/>
                                            </p:tgtEl>
                                          </p:cBhvr>
                                        </p:animEffect>
                                      </p:childTnLst>
                                    </p:cTn>
                                  </p:par>
                                  <p:par>
                                    <p:cTn id="31" presetID="53" presetClass="entr" presetSubtype="16" fill="hold" nodeType="withEffect">
                                      <p:stCondLst>
                                        <p:cond delay="200"/>
                                      </p:stCondLst>
                                      <p:childTnLst>
                                        <p:set>
                                          <p:cBhvr>
                                            <p:cTn id="32" dur="1" fill="hold">
                                              <p:stCondLst>
                                                <p:cond delay="0"/>
                                              </p:stCondLst>
                                            </p:cTn>
                                            <p:tgtEl>
                                              <p:spTgt spid="2047"/>
                                            </p:tgtEl>
                                            <p:attrNameLst>
                                              <p:attrName>style.visibility</p:attrName>
                                            </p:attrNameLst>
                                          </p:cBhvr>
                                          <p:to>
                                            <p:strVal val="visible"/>
                                          </p:to>
                                        </p:set>
                                        <p:anim calcmode="lin" valueType="num">
                                          <p:cBhvr>
                                            <p:cTn id="33" dur="500" fill="hold"/>
                                            <p:tgtEl>
                                              <p:spTgt spid="2047"/>
                                            </p:tgtEl>
                                            <p:attrNameLst>
                                              <p:attrName>ppt_w</p:attrName>
                                            </p:attrNameLst>
                                          </p:cBhvr>
                                          <p:tavLst>
                                            <p:tav tm="0">
                                              <p:val>
                                                <p:fltVal val="0"/>
                                              </p:val>
                                            </p:tav>
                                            <p:tav tm="100000">
                                              <p:val>
                                                <p:strVal val="#ppt_w"/>
                                              </p:val>
                                            </p:tav>
                                          </p:tavLst>
                                        </p:anim>
                                        <p:anim calcmode="lin" valueType="num">
                                          <p:cBhvr>
                                            <p:cTn id="34" dur="500" fill="hold"/>
                                            <p:tgtEl>
                                              <p:spTgt spid="2047"/>
                                            </p:tgtEl>
                                            <p:attrNameLst>
                                              <p:attrName>ppt_h</p:attrName>
                                            </p:attrNameLst>
                                          </p:cBhvr>
                                          <p:tavLst>
                                            <p:tav tm="0">
                                              <p:val>
                                                <p:fltVal val="0"/>
                                              </p:val>
                                            </p:tav>
                                            <p:tav tm="100000">
                                              <p:val>
                                                <p:strVal val="#ppt_h"/>
                                              </p:val>
                                            </p:tav>
                                          </p:tavLst>
                                        </p:anim>
                                        <p:animEffect transition="in" filter="fade">
                                          <p:cBhvr>
                                            <p:cTn id="35" dur="500"/>
                                            <p:tgtEl>
                                              <p:spTgt spid="2047"/>
                                            </p:tgtEl>
                                          </p:cBhvr>
                                        </p:animEffect>
                                      </p:childTnLst>
                                    </p:cTn>
                                  </p:par>
                                  <p:par>
                                    <p:cTn id="36" presetID="2" presetClass="entr" presetSubtype="1" fill="hold" nodeType="withEffect">
                                      <p:stCondLst>
                                        <p:cond delay="300"/>
                                      </p:stCondLst>
                                      <p:childTnLst>
                                        <p:set>
                                          <p:cBhvr>
                                            <p:cTn id="37" dur="1" fill="hold">
                                              <p:stCondLst>
                                                <p:cond delay="0"/>
                                              </p:stCondLst>
                                            </p:cTn>
                                            <p:tgtEl>
                                              <p:spTgt spid="750"/>
                                            </p:tgtEl>
                                            <p:attrNameLst>
                                              <p:attrName>style.visibility</p:attrName>
                                            </p:attrNameLst>
                                          </p:cBhvr>
                                          <p:to>
                                            <p:strVal val="visible"/>
                                          </p:to>
                                        </p:set>
                                        <p:anim calcmode="lin" valueType="num">
                                          <p:cBhvr additive="base">
                                            <p:cTn id="38" dur="1250" fill="hold"/>
                                            <p:tgtEl>
                                              <p:spTgt spid="750"/>
                                            </p:tgtEl>
                                            <p:attrNameLst>
                                              <p:attrName>ppt_x</p:attrName>
                                            </p:attrNameLst>
                                          </p:cBhvr>
                                          <p:tavLst>
                                            <p:tav tm="0">
                                              <p:val>
                                                <p:strVal val="#ppt_x"/>
                                              </p:val>
                                            </p:tav>
                                            <p:tav tm="100000">
                                              <p:val>
                                                <p:strVal val="#ppt_x"/>
                                              </p:val>
                                            </p:tav>
                                          </p:tavLst>
                                        </p:anim>
                                        <p:anim calcmode="lin" valueType="num">
                                          <p:cBhvr additive="base">
                                            <p:cTn id="39" dur="1250" fill="hold"/>
                                            <p:tgtEl>
                                              <p:spTgt spid="750"/>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400"/>
                                      </p:stCondLst>
                                      <p:childTnLst>
                                        <p:set>
                                          <p:cBhvr>
                                            <p:cTn id="41" dur="1" fill="hold">
                                              <p:stCondLst>
                                                <p:cond delay="0"/>
                                              </p:stCondLst>
                                            </p:cTn>
                                            <p:tgtEl>
                                              <p:spTgt spid="461"/>
                                            </p:tgtEl>
                                            <p:attrNameLst>
                                              <p:attrName>style.visibility</p:attrName>
                                            </p:attrNameLst>
                                          </p:cBhvr>
                                          <p:to>
                                            <p:strVal val="visible"/>
                                          </p:to>
                                        </p:set>
                                        <p:anim calcmode="lin" valueType="num">
                                          <p:cBhvr additive="base">
                                            <p:cTn id="42" dur="1000" fill="hold"/>
                                            <p:tgtEl>
                                              <p:spTgt spid="461"/>
                                            </p:tgtEl>
                                            <p:attrNameLst>
                                              <p:attrName>ppt_x</p:attrName>
                                            </p:attrNameLst>
                                          </p:cBhvr>
                                          <p:tavLst>
                                            <p:tav tm="0">
                                              <p:val>
                                                <p:strVal val="#ppt_x"/>
                                              </p:val>
                                            </p:tav>
                                            <p:tav tm="100000">
                                              <p:val>
                                                <p:strVal val="#ppt_x"/>
                                              </p:val>
                                            </p:tav>
                                          </p:tavLst>
                                        </p:anim>
                                        <p:anim calcmode="lin" valueType="num">
                                          <p:cBhvr additive="base">
                                            <p:cTn id="43" dur="1000" fill="hold"/>
                                            <p:tgtEl>
                                              <p:spTgt spid="461"/>
                                            </p:tgtEl>
                                            <p:attrNameLst>
                                              <p:attrName>ppt_y</p:attrName>
                                            </p:attrNameLst>
                                          </p:cBhvr>
                                          <p:tavLst>
                                            <p:tav tm="0">
                                              <p:val>
                                                <p:strVal val="0-#ppt_h/2"/>
                                              </p:val>
                                            </p:tav>
                                            <p:tav tm="100000">
                                              <p:val>
                                                <p:strVal val="#ppt_y"/>
                                              </p:val>
                                            </p:tav>
                                          </p:tavLst>
                                        </p:anim>
                                      </p:childTnLst>
                                    </p:cTn>
                                  </p:par>
                                  <p:par>
                                    <p:cTn id="44" presetID="2" presetClass="entr" presetSubtype="1" fill="hold" nodeType="withEffect">
                                      <p:stCondLst>
                                        <p:cond delay="500"/>
                                      </p:stCondLst>
                                      <p:childTnLst>
                                        <p:set>
                                          <p:cBhvr>
                                            <p:cTn id="45" dur="1" fill="hold">
                                              <p:stCondLst>
                                                <p:cond delay="0"/>
                                              </p:stCondLst>
                                            </p:cTn>
                                            <p:tgtEl>
                                              <p:spTgt spid="880"/>
                                            </p:tgtEl>
                                            <p:attrNameLst>
                                              <p:attrName>style.visibility</p:attrName>
                                            </p:attrNameLst>
                                          </p:cBhvr>
                                          <p:to>
                                            <p:strVal val="visible"/>
                                          </p:to>
                                        </p:set>
                                        <p:anim calcmode="lin" valueType="num">
                                          <p:cBhvr additive="base">
                                            <p:cTn id="46" dur="750" fill="hold"/>
                                            <p:tgtEl>
                                              <p:spTgt spid="880"/>
                                            </p:tgtEl>
                                            <p:attrNameLst>
                                              <p:attrName>ppt_x</p:attrName>
                                            </p:attrNameLst>
                                          </p:cBhvr>
                                          <p:tavLst>
                                            <p:tav tm="0">
                                              <p:val>
                                                <p:strVal val="#ppt_x"/>
                                              </p:val>
                                            </p:tav>
                                            <p:tav tm="100000">
                                              <p:val>
                                                <p:strVal val="#ppt_x"/>
                                              </p:val>
                                            </p:tav>
                                          </p:tavLst>
                                        </p:anim>
                                        <p:anim calcmode="lin" valueType="num">
                                          <p:cBhvr additive="base">
                                            <p:cTn id="47" dur="750" fill="hold"/>
                                            <p:tgtEl>
                                              <p:spTgt spid="880"/>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700"/>
                                      </p:stCondLst>
                                      <p:childTnLst>
                                        <p:set>
                                          <p:cBhvr>
                                            <p:cTn id="49" dur="1" fill="hold">
                                              <p:stCondLst>
                                                <p:cond delay="0"/>
                                              </p:stCondLst>
                                            </p:cTn>
                                            <p:tgtEl>
                                              <p:spTgt spid="1903"/>
                                            </p:tgtEl>
                                            <p:attrNameLst>
                                              <p:attrName>style.visibility</p:attrName>
                                            </p:attrNameLst>
                                          </p:cBhvr>
                                          <p:to>
                                            <p:strVal val="visible"/>
                                          </p:to>
                                        </p:set>
                                        <p:anim calcmode="lin" valueType="num">
                                          <p:cBhvr additive="base">
                                            <p:cTn id="50" dur="750" fill="hold"/>
                                            <p:tgtEl>
                                              <p:spTgt spid="1903"/>
                                            </p:tgtEl>
                                            <p:attrNameLst>
                                              <p:attrName>ppt_x</p:attrName>
                                            </p:attrNameLst>
                                          </p:cBhvr>
                                          <p:tavLst>
                                            <p:tav tm="0">
                                              <p:val>
                                                <p:strVal val="#ppt_x"/>
                                              </p:val>
                                            </p:tav>
                                            <p:tav tm="100000">
                                              <p:val>
                                                <p:strVal val="#ppt_x"/>
                                              </p:val>
                                            </p:tav>
                                          </p:tavLst>
                                        </p:anim>
                                        <p:anim calcmode="lin" valueType="num">
                                          <p:cBhvr additive="base">
                                            <p:cTn id="51" dur="750" fill="hold"/>
                                            <p:tgtEl>
                                              <p:spTgt spid="1903"/>
                                            </p:tgtEl>
                                            <p:attrNameLst>
                                              <p:attrName>ppt_y</p:attrName>
                                            </p:attrNameLst>
                                          </p:cBhvr>
                                          <p:tavLst>
                                            <p:tav tm="0">
                                              <p:val>
                                                <p:strVal val="0-#ppt_h/2"/>
                                              </p:val>
                                            </p:tav>
                                            <p:tav tm="100000">
                                              <p:val>
                                                <p:strVal val="#ppt_y"/>
                                              </p:val>
                                            </p:tav>
                                          </p:tavLst>
                                        </p:anim>
                                      </p:childTnLst>
                                    </p:cTn>
                                  </p:par>
                                  <p:par>
                                    <p:cTn id="52" presetID="2" presetClass="entr" presetSubtype="1" fill="hold" nodeType="withEffect">
                                      <p:stCondLst>
                                        <p:cond delay="800"/>
                                      </p:stCondLst>
                                      <p:childTnLst>
                                        <p:set>
                                          <p:cBhvr>
                                            <p:cTn id="53" dur="1" fill="hold">
                                              <p:stCondLst>
                                                <p:cond delay="0"/>
                                              </p:stCondLst>
                                            </p:cTn>
                                            <p:tgtEl>
                                              <p:spTgt spid="2026"/>
                                            </p:tgtEl>
                                            <p:attrNameLst>
                                              <p:attrName>style.visibility</p:attrName>
                                            </p:attrNameLst>
                                          </p:cBhvr>
                                          <p:to>
                                            <p:strVal val="visible"/>
                                          </p:to>
                                        </p:set>
                                        <p:anim calcmode="lin" valueType="num">
                                          <p:cBhvr additive="base">
                                            <p:cTn id="54" dur="1250" fill="hold"/>
                                            <p:tgtEl>
                                              <p:spTgt spid="2026"/>
                                            </p:tgtEl>
                                            <p:attrNameLst>
                                              <p:attrName>ppt_x</p:attrName>
                                            </p:attrNameLst>
                                          </p:cBhvr>
                                          <p:tavLst>
                                            <p:tav tm="0">
                                              <p:val>
                                                <p:strVal val="#ppt_x"/>
                                              </p:val>
                                            </p:tav>
                                            <p:tav tm="100000">
                                              <p:val>
                                                <p:strVal val="#ppt_x"/>
                                              </p:val>
                                            </p:tav>
                                          </p:tavLst>
                                        </p:anim>
                                        <p:anim calcmode="lin" valueType="num">
                                          <p:cBhvr additive="base">
                                            <p:cTn id="55" dur="1250" fill="hold"/>
                                            <p:tgtEl>
                                              <p:spTgt spid="2026"/>
                                            </p:tgtEl>
                                            <p:attrNameLst>
                                              <p:attrName>ppt_y</p:attrName>
                                            </p:attrNameLst>
                                          </p:cBhvr>
                                          <p:tavLst>
                                            <p:tav tm="0">
                                              <p:val>
                                                <p:strVal val="0-#ppt_h/2"/>
                                              </p:val>
                                            </p:tav>
                                            <p:tav tm="100000">
                                              <p:val>
                                                <p:strVal val="#ppt_y"/>
                                              </p:val>
                                            </p:tav>
                                          </p:tavLst>
                                        </p:anim>
                                      </p:childTnLst>
                                    </p:cTn>
                                  </p:par>
                                  <p:par>
                                    <p:cTn id="56" presetID="2" presetClass="entr" presetSubtype="1" fill="hold" nodeType="withEffect">
                                      <p:stCondLst>
                                        <p:cond delay="900"/>
                                      </p:stCondLst>
                                      <p:childTnLst>
                                        <p:set>
                                          <p:cBhvr>
                                            <p:cTn id="57" dur="1" fill="hold">
                                              <p:stCondLst>
                                                <p:cond delay="0"/>
                                              </p:stCondLst>
                                            </p:cTn>
                                            <p:tgtEl>
                                              <p:spTgt spid="701"/>
                                            </p:tgtEl>
                                            <p:attrNameLst>
                                              <p:attrName>style.visibility</p:attrName>
                                            </p:attrNameLst>
                                          </p:cBhvr>
                                          <p:to>
                                            <p:strVal val="visible"/>
                                          </p:to>
                                        </p:set>
                                        <p:anim calcmode="lin" valueType="num">
                                          <p:cBhvr additive="base">
                                            <p:cTn id="58" dur="750" fill="hold"/>
                                            <p:tgtEl>
                                              <p:spTgt spid="701"/>
                                            </p:tgtEl>
                                            <p:attrNameLst>
                                              <p:attrName>ppt_x</p:attrName>
                                            </p:attrNameLst>
                                          </p:cBhvr>
                                          <p:tavLst>
                                            <p:tav tm="0">
                                              <p:val>
                                                <p:strVal val="#ppt_x"/>
                                              </p:val>
                                            </p:tav>
                                            <p:tav tm="100000">
                                              <p:val>
                                                <p:strVal val="#ppt_x"/>
                                              </p:val>
                                            </p:tav>
                                          </p:tavLst>
                                        </p:anim>
                                        <p:anim calcmode="lin" valueType="num">
                                          <p:cBhvr additive="base">
                                            <p:cTn id="59" dur="750" fill="hold"/>
                                            <p:tgtEl>
                                              <p:spTgt spid="701"/>
                                            </p:tgtEl>
                                            <p:attrNameLst>
                                              <p:attrName>ppt_y</p:attrName>
                                            </p:attrNameLst>
                                          </p:cBhvr>
                                          <p:tavLst>
                                            <p:tav tm="0">
                                              <p:val>
                                                <p:strVal val="0-#ppt_h/2"/>
                                              </p:val>
                                            </p:tav>
                                            <p:tav tm="100000">
                                              <p:val>
                                                <p:strVal val="#ppt_y"/>
                                              </p:val>
                                            </p:tav>
                                          </p:tavLst>
                                        </p:anim>
                                      </p:childTnLst>
                                    </p:cTn>
                                  </p:par>
                                  <p:par>
                                    <p:cTn id="60" presetID="2" presetClass="entr" presetSubtype="1" fill="hold" nodeType="withEffect">
                                      <p:stCondLst>
                                        <p:cond delay="900"/>
                                      </p:stCondLst>
                                      <p:childTnLst>
                                        <p:set>
                                          <p:cBhvr>
                                            <p:cTn id="61" dur="1" fill="hold">
                                              <p:stCondLst>
                                                <p:cond delay="0"/>
                                              </p:stCondLst>
                                            </p:cTn>
                                            <p:tgtEl>
                                              <p:spTgt spid="477"/>
                                            </p:tgtEl>
                                            <p:attrNameLst>
                                              <p:attrName>style.visibility</p:attrName>
                                            </p:attrNameLst>
                                          </p:cBhvr>
                                          <p:to>
                                            <p:strVal val="visible"/>
                                          </p:to>
                                        </p:set>
                                        <p:anim calcmode="lin" valueType="num">
                                          <p:cBhvr additive="base">
                                            <p:cTn id="62" dur="1000" fill="hold"/>
                                            <p:tgtEl>
                                              <p:spTgt spid="477"/>
                                            </p:tgtEl>
                                            <p:attrNameLst>
                                              <p:attrName>ppt_x</p:attrName>
                                            </p:attrNameLst>
                                          </p:cBhvr>
                                          <p:tavLst>
                                            <p:tav tm="0">
                                              <p:val>
                                                <p:strVal val="#ppt_x"/>
                                              </p:val>
                                            </p:tav>
                                            <p:tav tm="100000">
                                              <p:val>
                                                <p:strVal val="#ppt_x"/>
                                              </p:val>
                                            </p:tav>
                                          </p:tavLst>
                                        </p:anim>
                                        <p:anim calcmode="lin" valueType="num">
                                          <p:cBhvr additive="base">
                                            <p:cTn id="63" dur="1000" fill="hold"/>
                                            <p:tgtEl>
                                              <p:spTgt spid="477"/>
                                            </p:tgtEl>
                                            <p:attrNameLst>
                                              <p:attrName>ppt_y</p:attrName>
                                            </p:attrNameLst>
                                          </p:cBhvr>
                                          <p:tavLst>
                                            <p:tav tm="0">
                                              <p:val>
                                                <p:strVal val="0-#ppt_h/2"/>
                                              </p:val>
                                            </p:tav>
                                            <p:tav tm="100000">
                                              <p:val>
                                                <p:strVal val="#ppt_y"/>
                                              </p:val>
                                            </p:tav>
                                          </p:tavLst>
                                        </p:anim>
                                      </p:childTnLst>
                                    </p:cTn>
                                  </p:par>
                                  <p:par>
                                    <p:cTn id="64" presetID="2" presetClass="entr" presetSubtype="1" fill="hold" nodeType="withEffect">
                                      <p:stCondLst>
                                        <p:cond delay="1000"/>
                                      </p:stCondLst>
                                      <p:childTnLst>
                                        <p:set>
                                          <p:cBhvr>
                                            <p:cTn id="65" dur="1" fill="hold">
                                              <p:stCondLst>
                                                <p:cond delay="0"/>
                                              </p:stCondLst>
                                            </p:cTn>
                                            <p:tgtEl>
                                              <p:spTgt spid="935"/>
                                            </p:tgtEl>
                                            <p:attrNameLst>
                                              <p:attrName>style.visibility</p:attrName>
                                            </p:attrNameLst>
                                          </p:cBhvr>
                                          <p:to>
                                            <p:strVal val="visible"/>
                                          </p:to>
                                        </p:set>
                                        <p:anim calcmode="lin" valueType="num">
                                          <p:cBhvr additive="base">
                                            <p:cTn id="66" dur="750" fill="hold"/>
                                            <p:tgtEl>
                                              <p:spTgt spid="935"/>
                                            </p:tgtEl>
                                            <p:attrNameLst>
                                              <p:attrName>ppt_x</p:attrName>
                                            </p:attrNameLst>
                                          </p:cBhvr>
                                          <p:tavLst>
                                            <p:tav tm="0">
                                              <p:val>
                                                <p:strVal val="#ppt_x"/>
                                              </p:val>
                                            </p:tav>
                                            <p:tav tm="100000">
                                              <p:val>
                                                <p:strVal val="#ppt_x"/>
                                              </p:val>
                                            </p:tav>
                                          </p:tavLst>
                                        </p:anim>
                                        <p:anim calcmode="lin" valueType="num">
                                          <p:cBhvr additive="base">
                                            <p:cTn id="67" dur="750" fill="hold"/>
                                            <p:tgtEl>
                                              <p:spTgt spid="935"/>
                                            </p:tgtEl>
                                            <p:attrNameLst>
                                              <p:attrName>ppt_y</p:attrName>
                                            </p:attrNameLst>
                                          </p:cBhvr>
                                          <p:tavLst>
                                            <p:tav tm="0">
                                              <p:val>
                                                <p:strVal val="0-#ppt_h/2"/>
                                              </p:val>
                                            </p:tav>
                                            <p:tav tm="100000">
                                              <p:val>
                                                <p:strVal val="#ppt_y"/>
                                              </p:val>
                                            </p:tav>
                                          </p:tavLst>
                                        </p:anim>
                                      </p:childTnLst>
                                    </p:cTn>
                                  </p:par>
                                  <p:par>
                                    <p:cTn id="68" presetID="2" presetClass="entr" presetSubtype="1" fill="hold" nodeType="withEffect">
                                      <p:stCondLst>
                                        <p:cond delay="1100"/>
                                      </p:stCondLst>
                                      <p:childTnLst>
                                        <p:set>
                                          <p:cBhvr>
                                            <p:cTn id="69" dur="1" fill="hold">
                                              <p:stCondLst>
                                                <p:cond delay="0"/>
                                              </p:stCondLst>
                                            </p:cTn>
                                            <p:tgtEl>
                                              <p:spTgt spid="934"/>
                                            </p:tgtEl>
                                            <p:attrNameLst>
                                              <p:attrName>style.visibility</p:attrName>
                                            </p:attrNameLst>
                                          </p:cBhvr>
                                          <p:to>
                                            <p:strVal val="visible"/>
                                          </p:to>
                                        </p:set>
                                        <p:anim calcmode="lin" valueType="num">
                                          <p:cBhvr additive="base">
                                            <p:cTn id="70" dur="750" fill="hold"/>
                                            <p:tgtEl>
                                              <p:spTgt spid="934"/>
                                            </p:tgtEl>
                                            <p:attrNameLst>
                                              <p:attrName>ppt_x</p:attrName>
                                            </p:attrNameLst>
                                          </p:cBhvr>
                                          <p:tavLst>
                                            <p:tav tm="0">
                                              <p:val>
                                                <p:strVal val="#ppt_x"/>
                                              </p:val>
                                            </p:tav>
                                            <p:tav tm="100000">
                                              <p:val>
                                                <p:strVal val="#ppt_x"/>
                                              </p:val>
                                            </p:tav>
                                          </p:tavLst>
                                        </p:anim>
                                        <p:anim calcmode="lin" valueType="num">
                                          <p:cBhvr additive="base">
                                            <p:cTn id="71" dur="750" fill="hold"/>
                                            <p:tgtEl>
                                              <p:spTgt spid="934"/>
                                            </p:tgtEl>
                                            <p:attrNameLst>
                                              <p:attrName>ppt_y</p:attrName>
                                            </p:attrNameLst>
                                          </p:cBhvr>
                                          <p:tavLst>
                                            <p:tav tm="0">
                                              <p:val>
                                                <p:strVal val="0-#ppt_h/2"/>
                                              </p:val>
                                            </p:tav>
                                            <p:tav tm="100000">
                                              <p:val>
                                                <p:strVal val="#ppt_y"/>
                                              </p:val>
                                            </p:tav>
                                          </p:tavLst>
                                        </p:anim>
                                      </p:childTnLst>
                                    </p:cTn>
                                  </p:par>
                                  <p:par>
                                    <p:cTn id="72" presetID="2" presetClass="entr" presetSubtype="1" fill="hold" nodeType="withEffect">
                                      <p:stCondLst>
                                        <p:cond delay="1200"/>
                                      </p:stCondLst>
                                      <p:childTnLst>
                                        <p:set>
                                          <p:cBhvr>
                                            <p:cTn id="73" dur="1" fill="hold">
                                              <p:stCondLst>
                                                <p:cond delay="0"/>
                                              </p:stCondLst>
                                            </p:cTn>
                                            <p:tgtEl>
                                              <p:spTgt spid="933"/>
                                            </p:tgtEl>
                                            <p:attrNameLst>
                                              <p:attrName>style.visibility</p:attrName>
                                            </p:attrNameLst>
                                          </p:cBhvr>
                                          <p:to>
                                            <p:strVal val="visible"/>
                                          </p:to>
                                        </p:set>
                                        <p:anim calcmode="lin" valueType="num">
                                          <p:cBhvr additive="base">
                                            <p:cTn id="74" dur="750" fill="hold"/>
                                            <p:tgtEl>
                                              <p:spTgt spid="933"/>
                                            </p:tgtEl>
                                            <p:attrNameLst>
                                              <p:attrName>ppt_x</p:attrName>
                                            </p:attrNameLst>
                                          </p:cBhvr>
                                          <p:tavLst>
                                            <p:tav tm="0">
                                              <p:val>
                                                <p:strVal val="#ppt_x"/>
                                              </p:val>
                                            </p:tav>
                                            <p:tav tm="100000">
                                              <p:val>
                                                <p:strVal val="#ppt_x"/>
                                              </p:val>
                                            </p:tav>
                                          </p:tavLst>
                                        </p:anim>
                                        <p:anim calcmode="lin" valueType="num">
                                          <p:cBhvr additive="base">
                                            <p:cTn id="75" dur="750" fill="hold"/>
                                            <p:tgtEl>
                                              <p:spTgt spid="933"/>
                                            </p:tgtEl>
                                            <p:attrNameLst>
                                              <p:attrName>ppt_y</p:attrName>
                                            </p:attrNameLst>
                                          </p:cBhvr>
                                          <p:tavLst>
                                            <p:tav tm="0">
                                              <p:val>
                                                <p:strVal val="0-#ppt_h/2"/>
                                              </p:val>
                                            </p:tav>
                                            <p:tav tm="100000">
                                              <p:val>
                                                <p:strVal val="#ppt_y"/>
                                              </p:val>
                                            </p:tav>
                                          </p:tavLst>
                                        </p:anim>
                                      </p:childTnLst>
                                    </p:cTn>
                                  </p:par>
                                  <p:par>
                                    <p:cTn id="76" presetID="2" presetClass="entr" presetSubtype="1" fill="hold" nodeType="withEffect">
                                      <p:stCondLst>
                                        <p:cond delay="1300"/>
                                      </p:stCondLst>
                                      <p:childTnLst>
                                        <p:set>
                                          <p:cBhvr>
                                            <p:cTn id="77" dur="1" fill="hold">
                                              <p:stCondLst>
                                                <p:cond delay="0"/>
                                              </p:stCondLst>
                                            </p:cTn>
                                            <p:tgtEl>
                                              <p:spTgt spid="443"/>
                                            </p:tgtEl>
                                            <p:attrNameLst>
                                              <p:attrName>style.visibility</p:attrName>
                                            </p:attrNameLst>
                                          </p:cBhvr>
                                          <p:to>
                                            <p:strVal val="visible"/>
                                          </p:to>
                                        </p:set>
                                        <p:anim calcmode="lin" valueType="num">
                                          <p:cBhvr additive="base">
                                            <p:cTn id="78" dur="1000" fill="hold"/>
                                            <p:tgtEl>
                                              <p:spTgt spid="443"/>
                                            </p:tgtEl>
                                            <p:attrNameLst>
                                              <p:attrName>ppt_x</p:attrName>
                                            </p:attrNameLst>
                                          </p:cBhvr>
                                          <p:tavLst>
                                            <p:tav tm="0">
                                              <p:val>
                                                <p:strVal val="#ppt_x"/>
                                              </p:val>
                                            </p:tav>
                                            <p:tav tm="100000">
                                              <p:val>
                                                <p:strVal val="#ppt_x"/>
                                              </p:val>
                                            </p:tav>
                                          </p:tavLst>
                                        </p:anim>
                                        <p:anim calcmode="lin" valueType="num">
                                          <p:cBhvr additive="base">
                                            <p:cTn id="79" dur="1000" fill="hold"/>
                                            <p:tgtEl>
                                              <p:spTgt spid="443"/>
                                            </p:tgtEl>
                                            <p:attrNameLst>
                                              <p:attrName>ppt_y</p:attrName>
                                            </p:attrNameLst>
                                          </p:cBhvr>
                                          <p:tavLst>
                                            <p:tav tm="0">
                                              <p:val>
                                                <p:strVal val="0-#ppt_h/2"/>
                                              </p:val>
                                            </p:tav>
                                            <p:tav tm="100000">
                                              <p:val>
                                                <p:strVal val="#ppt_y"/>
                                              </p:val>
                                            </p:tav>
                                          </p:tavLst>
                                        </p:anim>
                                      </p:childTnLst>
                                    </p:cTn>
                                  </p:par>
                                  <p:par>
                                    <p:cTn id="80" presetID="2" presetClass="entr" presetSubtype="1" fill="hold" nodeType="withEffect">
                                      <p:stCondLst>
                                        <p:cond delay="1400"/>
                                      </p:stCondLst>
                                      <p:childTnLst>
                                        <p:set>
                                          <p:cBhvr>
                                            <p:cTn id="81" dur="1" fill="hold">
                                              <p:stCondLst>
                                                <p:cond delay="0"/>
                                              </p:stCondLst>
                                            </p:cTn>
                                            <p:tgtEl>
                                              <p:spTgt spid="449"/>
                                            </p:tgtEl>
                                            <p:attrNameLst>
                                              <p:attrName>style.visibility</p:attrName>
                                            </p:attrNameLst>
                                          </p:cBhvr>
                                          <p:to>
                                            <p:strVal val="visible"/>
                                          </p:to>
                                        </p:set>
                                        <p:anim calcmode="lin" valueType="num">
                                          <p:cBhvr additive="base">
                                            <p:cTn id="82" dur="1000" fill="hold"/>
                                            <p:tgtEl>
                                              <p:spTgt spid="449"/>
                                            </p:tgtEl>
                                            <p:attrNameLst>
                                              <p:attrName>ppt_x</p:attrName>
                                            </p:attrNameLst>
                                          </p:cBhvr>
                                          <p:tavLst>
                                            <p:tav tm="0">
                                              <p:val>
                                                <p:strVal val="#ppt_x"/>
                                              </p:val>
                                            </p:tav>
                                            <p:tav tm="100000">
                                              <p:val>
                                                <p:strVal val="#ppt_x"/>
                                              </p:val>
                                            </p:tav>
                                          </p:tavLst>
                                        </p:anim>
                                        <p:anim calcmode="lin" valueType="num">
                                          <p:cBhvr additive="base">
                                            <p:cTn id="83" dur="1000" fill="hold"/>
                                            <p:tgtEl>
                                              <p:spTgt spid="449"/>
                                            </p:tgtEl>
                                            <p:attrNameLst>
                                              <p:attrName>ppt_y</p:attrName>
                                            </p:attrNameLst>
                                          </p:cBhvr>
                                          <p:tavLst>
                                            <p:tav tm="0">
                                              <p:val>
                                                <p:strVal val="0-#ppt_h/2"/>
                                              </p:val>
                                            </p:tav>
                                            <p:tav tm="100000">
                                              <p:val>
                                                <p:strVal val="#ppt_y"/>
                                              </p:val>
                                            </p:tav>
                                          </p:tavLst>
                                        </p:anim>
                                      </p:childTnLst>
                                    </p:cTn>
                                  </p:par>
                                  <p:par>
                                    <p:cTn id="84" presetID="2" presetClass="entr" presetSubtype="1" fill="hold" nodeType="withEffect">
                                      <p:stCondLst>
                                        <p:cond delay="1400"/>
                                      </p:stCondLst>
                                      <p:childTnLst>
                                        <p:set>
                                          <p:cBhvr>
                                            <p:cTn id="85" dur="1" fill="hold">
                                              <p:stCondLst>
                                                <p:cond delay="0"/>
                                              </p:stCondLst>
                                            </p:cTn>
                                            <p:tgtEl>
                                              <p:spTgt spid="455"/>
                                            </p:tgtEl>
                                            <p:attrNameLst>
                                              <p:attrName>style.visibility</p:attrName>
                                            </p:attrNameLst>
                                          </p:cBhvr>
                                          <p:to>
                                            <p:strVal val="visible"/>
                                          </p:to>
                                        </p:set>
                                        <p:anim calcmode="lin" valueType="num">
                                          <p:cBhvr additive="base">
                                            <p:cTn id="86" dur="1000" fill="hold"/>
                                            <p:tgtEl>
                                              <p:spTgt spid="455"/>
                                            </p:tgtEl>
                                            <p:attrNameLst>
                                              <p:attrName>ppt_x</p:attrName>
                                            </p:attrNameLst>
                                          </p:cBhvr>
                                          <p:tavLst>
                                            <p:tav tm="0">
                                              <p:val>
                                                <p:strVal val="#ppt_x"/>
                                              </p:val>
                                            </p:tav>
                                            <p:tav tm="100000">
                                              <p:val>
                                                <p:strVal val="#ppt_x"/>
                                              </p:val>
                                            </p:tav>
                                          </p:tavLst>
                                        </p:anim>
                                        <p:anim calcmode="lin" valueType="num">
                                          <p:cBhvr additive="base">
                                            <p:cTn id="87" dur="1000" fill="hold"/>
                                            <p:tgtEl>
                                              <p:spTgt spid="455"/>
                                            </p:tgtEl>
                                            <p:attrNameLst>
                                              <p:attrName>ppt_y</p:attrName>
                                            </p:attrNameLst>
                                          </p:cBhvr>
                                          <p:tavLst>
                                            <p:tav tm="0">
                                              <p:val>
                                                <p:strVal val="0-#ppt_h/2"/>
                                              </p:val>
                                            </p:tav>
                                            <p:tav tm="100000">
                                              <p:val>
                                                <p:strVal val="#ppt_y"/>
                                              </p:val>
                                            </p:tav>
                                          </p:tavLst>
                                        </p:anim>
                                      </p:childTnLst>
                                    </p:cTn>
                                  </p:par>
                                  <p:par>
                                    <p:cTn id="88" presetID="22" presetClass="entr" presetSubtype="4" fill="hold" nodeType="withEffect">
                                      <p:stCondLst>
                                        <p:cond delay="1750"/>
                                      </p:stCondLst>
                                      <p:childTnLst>
                                        <p:set>
                                          <p:cBhvr>
                                            <p:cTn id="89" dur="1" fill="hold">
                                              <p:stCondLst>
                                                <p:cond delay="0"/>
                                              </p:stCondLst>
                                            </p:cTn>
                                            <p:tgtEl>
                                              <p:spTgt spid="1901"/>
                                            </p:tgtEl>
                                            <p:attrNameLst>
                                              <p:attrName>style.visibility</p:attrName>
                                            </p:attrNameLst>
                                          </p:cBhvr>
                                          <p:to>
                                            <p:strVal val="visible"/>
                                          </p:to>
                                        </p:set>
                                        <p:animEffect transition="in" filter="wipe(down)">
                                          <p:cBhvr>
                                            <p:cTn id="90" dur="500"/>
                                            <p:tgtEl>
                                              <p:spTgt spid="1901"/>
                                            </p:tgtEl>
                                          </p:cBhvr>
                                        </p:animEffect>
                                      </p:childTnLst>
                                    </p:cTn>
                                  </p:par>
                                </p:childTnLst>
                              </p:cTn>
                            </p:par>
                            <p:par>
                              <p:cTn id="91" fill="hold">
                                <p:stCondLst>
                                  <p:cond delay="3150"/>
                                </p:stCondLst>
                                <p:childTnLst>
                                  <p:par>
                                    <p:cTn id="92" presetID="1" presetClass="entr" presetSubtype="0" fill="hold" nodeType="afterEffect">
                                      <p:stCondLst>
                                        <p:cond delay="0"/>
                                      </p:stCondLst>
                                      <p:childTnLst>
                                        <p:set>
                                          <p:cBhvr>
                                            <p:cTn id="93" dur="1" fill="hold">
                                              <p:stCondLst>
                                                <p:cond delay="0"/>
                                              </p:stCondLst>
                                            </p:cTn>
                                            <p:tgtEl>
                                              <p:spTgt spid="1889"/>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04167E-6 -3.7037E-6 L 0.0013 -0.39351 " pathEditMode="relative" rAng="0" ptsTypes="AA">
                                          <p:cBhvr>
                                            <p:cTn id="95" dur="2250" fill="hold"/>
                                            <p:tgtEl>
                                              <p:spTgt spid="1889"/>
                                            </p:tgtEl>
                                            <p:attrNameLst>
                                              <p:attrName>ppt_x</p:attrName>
                                              <p:attrName>ppt_y</p:attrName>
                                            </p:attrNameLst>
                                          </p:cBhvr>
                                          <p:rCtr x="65" y="-19676"/>
                                        </p:animMotion>
                                      </p:childTnLst>
                                    </p:cTn>
                                  </p:par>
                                  <p:par>
                                    <p:cTn id="96" presetID="2" presetClass="entr" presetSubtype="8" fill="hold" grpId="0" nodeType="withEffect">
                                      <p:stCondLst>
                                        <p:cond delay="0"/>
                                      </p:stCondLst>
                                      <p:childTnLst>
                                        <p:set>
                                          <p:cBhvr>
                                            <p:cTn id="97" dur="1" fill="hold">
                                              <p:stCondLst>
                                                <p:cond delay="0"/>
                                              </p:stCondLst>
                                            </p:cTn>
                                            <p:tgtEl>
                                              <p:spTgt spid="677">
                                                <p:txEl>
                                                  <p:pRg st="0" end="0"/>
                                                </p:txEl>
                                              </p:spTgt>
                                            </p:tgtEl>
                                            <p:attrNameLst>
                                              <p:attrName>style.visibility</p:attrName>
                                            </p:attrNameLst>
                                          </p:cBhvr>
                                          <p:to>
                                            <p:strVal val="visible"/>
                                          </p:to>
                                        </p:set>
                                        <p:anim calcmode="lin" valueType="num">
                                          <p:cBhvr additive="base">
                                            <p:cTn id="98" dur="1000" fill="hold"/>
                                            <p:tgtEl>
                                              <p:spTgt spid="677">
                                                <p:txEl>
                                                  <p:pRg st="0" end="0"/>
                                                </p:txEl>
                                              </p:spTgt>
                                            </p:tgtEl>
                                            <p:attrNameLst>
                                              <p:attrName>ppt_x</p:attrName>
                                            </p:attrNameLst>
                                          </p:cBhvr>
                                          <p:tavLst>
                                            <p:tav tm="0">
                                              <p:val>
                                                <p:strVal val="0-#ppt_w/2"/>
                                              </p:val>
                                            </p:tav>
                                            <p:tav tm="100000">
                                              <p:val>
                                                <p:strVal val="#ppt_x"/>
                                              </p:val>
                                            </p:tav>
                                          </p:tavLst>
                                        </p:anim>
                                        <p:anim calcmode="lin" valueType="num">
                                          <p:cBhvr additive="base">
                                            <p:cTn id="99" dur="1000" fill="hold"/>
                                            <p:tgtEl>
                                              <p:spTgt spid="67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678">
                                                <p:txEl>
                                                  <p:pRg st="0" end="0"/>
                                                </p:txEl>
                                              </p:spTgt>
                                            </p:tgtEl>
                                            <p:attrNameLst>
                                              <p:attrName>style.visibility</p:attrName>
                                            </p:attrNameLst>
                                          </p:cBhvr>
                                          <p:to>
                                            <p:strVal val="visible"/>
                                          </p:to>
                                        </p:set>
                                        <p:anim calcmode="lin" valueType="num">
                                          <p:cBhvr additive="base">
                                            <p:cTn id="102" dur="1000" fill="hold"/>
                                            <p:tgtEl>
                                              <p:spTgt spid="678">
                                                <p:txEl>
                                                  <p:pRg st="0" end="0"/>
                                                </p:txEl>
                                              </p:spTgt>
                                            </p:tgtEl>
                                            <p:attrNameLst>
                                              <p:attrName>ppt_x</p:attrName>
                                            </p:attrNameLst>
                                          </p:cBhvr>
                                          <p:tavLst>
                                            <p:tav tm="0">
                                              <p:val>
                                                <p:strVal val="0-#ppt_w/2"/>
                                              </p:val>
                                            </p:tav>
                                            <p:tav tm="100000">
                                              <p:val>
                                                <p:strVal val="#ppt_x"/>
                                              </p:val>
                                            </p:tav>
                                          </p:tavLst>
                                        </p:anim>
                                        <p:anim calcmode="lin" valueType="num">
                                          <p:cBhvr additive="base">
                                            <p:cTn id="103" dur="1000" fill="hold"/>
                                            <p:tgtEl>
                                              <p:spTgt spid="67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 grpId="0" build="p"/>
          <p:bldP spid="678" grpId="0" build="p"/>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cxnSp>
        <p:nvCxnSpPr>
          <p:cNvPr id="2047" name="Google Shape;2047;p59"/>
          <p:cNvCxnSpPr/>
          <p:nvPr/>
        </p:nvCxnSpPr>
        <p:spPr>
          <a:xfrm>
            <a:off x="11791733" y="523396"/>
            <a:ext cx="0" cy="5811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501" name="TextBox 3500">
            <a:extLst>
              <a:ext uri="{FF2B5EF4-FFF2-40B4-BE49-F238E27FC236}">
                <a16:creationId xmlns:a16="http://schemas.microsoft.com/office/drawing/2014/main" id="{BCB1D1B6-8401-5E32-0DF9-C32B0A048650}"/>
              </a:ext>
            </a:extLst>
          </p:cNvPr>
          <p:cNvSpPr txBox="1"/>
          <p:nvPr/>
        </p:nvSpPr>
        <p:spPr>
          <a:xfrm>
            <a:off x="609600" y="843673"/>
            <a:ext cx="10972799" cy="2585323"/>
          </a:xfrm>
          <a:prstGeom prst="rect">
            <a:avLst/>
          </a:prstGeom>
          <a:noFill/>
        </p:spPr>
        <p:txBody>
          <a:bodyPr wrap="square" rtlCol="0">
            <a:spAutoFit/>
          </a:bodyPr>
          <a:lstStyle/>
          <a:p>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Within the Bygone days a crisis related to the redundancy of rice occurred within the market, some of the rice varieties like “Nadu”, ”Kiri Samba”, “Samba” was not for human consumption with ease. For the primary consumption over 70,000 MT of rice is needed for Sri Lanka as for the National Reports. The Consumption of rice in Sri Lanka has heighted twice the global average per capita in Sri Lanka. Still paradoxically the farmers remain poor and the market remains underdeveloped despite of the consumption. The core has issued lies in the complex and the flawed economic dynamics governing the rice industry. For addressing the above issues, a Project on </a:t>
            </a:r>
            <a:r>
              <a:rPr lang="en-US" sz="1800" kern="100" dirty="0">
                <a:solidFill>
                  <a:srgbClr val="FF3300"/>
                </a:solidFill>
                <a:effectLst/>
                <a:latin typeface="Arial Rounded MT Bold" panose="020F0704030504030204" pitchFamily="34" charset="0"/>
                <a:ea typeface="Calibri" panose="020F0502020204030204" pitchFamily="34" charset="0"/>
                <a:cs typeface="Times New Roman" panose="02020603050405020304" pitchFamily="18" charset="0"/>
              </a:rPr>
              <a:t>RICE STOCK MANAGEMENT IN SRI LANKA</a:t>
            </a:r>
            <a:r>
              <a:rPr lang="en-US" sz="1800" kern="100" dirty="0">
                <a:solidFill>
                  <a:srgbClr val="FFFFFF"/>
                </a:solidFill>
                <a:effectLst/>
                <a:latin typeface="Arial Rounded MT Bold" panose="020F0704030504030204" pitchFamily="34" charset="0"/>
                <a:ea typeface="Calibri" panose="020F0502020204030204" pitchFamily="34" charset="0"/>
                <a:cs typeface="Times New Roman" panose="02020603050405020304" pitchFamily="18" charset="0"/>
              </a:rPr>
              <a:t> is important.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508" name="TextBox 3507">
            <a:extLst>
              <a:ext uri="{FF2B5EF4-FFF2-40B4-BE49-F238E27FC236}">
                <a16:creationId xmlns:a16="http://schemas.microsoft.com/office/drawing/2014/main" id="{5DA44648-F02F-C369-3F47-05AFEC05CFBB}"/>
              </a:ext>
            </a:extLst>
          </p:cNvPr>
          <p:cNvSpPr txBox="1"/>
          <p:nvPr/>
        </p:nvSpPr>
        <p:spPr>
          <a:xfrm>
            <a:off x="330221" y="3173757"/>
            <a:ext cx="11356845" cy="3383280"/>
          </a:xfrm>
          <a:prstGeom prst="rect">
            <a:avLst/>
          </a:prstGeom>
          <a:noFill/>
        </p:spPr>
        <p:txBody>
          <a:bodyPr wrap="square" rtlCol="0">
            <a:spAutoFit/>
          </a:bodyPr>
          <a:lstStyle/>
          <a:p>
            <a:endParaRPr lang="en-US" dirty="0"/>
          </a:p>
        </p:txBody>
      </p:sp>
      <p:sp>
        <p:nvSpPr>
          <p:cNvPr id="3581" name="Google Shape;315;p51">
            <a:extLst>
              <a:ext uri="{FF2B5EF4-FFF2-40B4-BE49-F238E27FC236}">
                <a16:creationId xmlns:a16="http://schemas.microsoft.com/office/drawing/2014/main" id="{463029D1-F751-AF95-FBA0-6EFED45FCADB}"/>
              </a:ext>
            </a:extLst>
          </p:cNvPr>
          <p:cNvSpPr/>
          <p:nvPr/>
        </p:nvSpPr>
        <p:spPr>
          <a:xfrm>
            <a:off x="6618478" y="3283966"/>
            <a:ext cx="728980" cy="728980"/>
          </a:xfrm>
          <a:prstGeom prst="ellipse">
            <a:avLst/>
          </a:prstGeom>
          <a:solidFill>
            <a:srgbClr val="FFC000"/>
          </a:solidFill>
          <a:ln>
            <a:noFill/>
          </a:ln>
        </p:spPr>
        <p:txBody>
          <a:bodyPr spcFirstLastPara="1" wrap="square" lIns="91425" tIns="91425" rIns="91425" bIns="91425" anchor="ctr" anchorCtr="0">
            <a:noAutofit/>
          </a:bodyPr>
          <a:lstStyle/>
          <a:p>
            <a:endParaRPr lang="en-US" dirty="0"/>
          </a:p>
        </p:txBody>
      </p:sp>
      <p:grpSp>
        <p:nvGrpSpPr>
          <p:cNvPr id="3582" name="Google Shape;345;p51">
            <a:extLst>
              <a:ext uri="{FF2B5EF4-FFF2-40B4-BE49-F238E27FC236}">
                <a16:creationId xmlns:a16="http://schemas.microsoft.com/office/drawing/2014/main" id="{AD6491DF-34CF-0EDD-5D0A-6E1B1A3A5498}"/>
              </a:ext>
            </a:extLst>
          </p:cNvPr>
          <p:cNvGrpSpPr/>
          <p:nvPr/>
        </p:nvGrpSpPr>
        <p:grpSpPr>
          <a:xfrm>
            <a:off x="6758495" y="3456685"/>
            <a:ext cx="448945" cy="383542"/>
            <a:chOff x="0" y="0"/>
            <a:chExt cx="415546" cy="355053"/>
          </a:xfrm>
        </p:grpSpPr>
        <p:sp>
          <p:nvSpPr>
            <p:cNvPr id="3583" name="Google Shape;346;p51">
              <a:extLst>
                <a:ext uri="{FF2B5EF4-FFF2-40B4-BE49-F238E27FC236}">
                  <a16:creationId xmlns:a16="http://schemas.microsoft.com/office/drawing/2014/main" id="{62A321E7-E654-698C-4608-CD8BA745CC2E}"/>
                </a:ext>
              </a:extLst>
            </p:cNvPr>
            <p:cNvSpPr/>
            <p:nvPr/>
          </p:nvSpPr>
          <p:spPr>
            <a:xfrm>
              <a:off x="187513" y="232161"/>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584" name="Google Shape;347;p51">
              <a:extLst>
                <a:ext uri="{FF2B5EF4-FFF2-40B4-BE49-F238E27FC236}">
                  <a16:creationId xmlns:a16="http://schemas.microsoft.com/office/drawing/2014/main" id="{28921B5E-4734-FD75-FEBC-F5BAA5AA3435}"/>
                </a:ext>
              </a:extLst>
            </p:cNvPr>
            <p:cNvSpPr/>
            <p:nvPr/>
          </p:nvSpPr>
          <p:spPr>
            <a:xfrm>
              <a:off x="210218" y="117589"/>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585" name="Google Shape;348;p51">
              <a:extLst>
                <a:ext uri="{FF2B5EF4-FFF2-40B4-BE49-F238E27FC236}">
                  <a16:creationId xmlns:a16="http://schemas.microsoft.com/office/drawing/2014/main" id="{F555BE8F-9FB1-A752-0AF4-5A6A280E8CF8}"/>
                </a:ext>
              </a:extLst>
            </p:cNvPr>
            <p:cNvSpPr/>
            <p:nvPr/>
          </p:nvSpPr>
          <p:spPr>
            <a:xfrm>
              <a:off x="119081" y="156901"/>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586" name="Google Shape;349;p51">
              <a:extLst>
                <a:ext uri="{FF2B5EF4-FFF2-40B4-BE49-F238E27FC236}">
                  <a16:creationId xmlns:a16="http://schemas.microsoft.com/office/drawing/2014/main" id="{27423867-889F-73C7-1688-433A533AAD93}"/>
                </a:ext>
              </a:extLst>
            </p:cNvPr>
            <p:cNvSpPr/>
            <p:nvPr/>
          </p:nvSpPr>
          <p:spPr>
            <a:xfrm>
              <a:off x="147819" y="180749"/>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587" name="Google Shape;350;p51">
              <a:extLst>
                <a:ext uri="{FF2B5EF4-FFF2-40B4-BE49-F238E27FC236}">
                  <a16:creationId xmlns:a16="http://schemas.microsoft.com/office/drawing/2014/main" id="{2372D6D1-788D-93F6-7A8F-B96EB9E1750D}"/>
                </a:ext>
              </a:extLst>
            </p:cNvPr>
            <p:cNvSpPr/>
            <p:nvPr/>
          </p:nvSpPr>
          <p:spPr>
            <a:xfrm>
              <a:off x="0" y="0"/>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grpSp>
      <p:grpSp>
        <p:nvGrpSpPr>
          <p:cNvPr id="3588" name="Google Shape;318;p51">
            <a:extLst>
              <a:ext uri="{FF2B5EF4-FFF2-40B4-BE49-F238E27FC236}">
                <a16:creationId xmlns:a16="http://schemas.microsoft.com/office/drawing/2014/main" id="{679A78AD-583A-0E13-4A95-7597FD996872}"/>
              </a:ext>
            </a:extLst>
          </p:cNvPr>
          <p:cNvGrpSpPr/>
          <p:nvPr/>
        </p:nvGrpSpPr>
        <p:grpSpPr>
          <a:xfrm>
            <a:off x="7632988" y="3564318"/>
            <a:ext cx="1947551" cy="168275"/>
            <a:chOff x="0" y="0"/>
            <a:chExt cx="1986365" cy="171929"/>
          </a:xfrm>
          <a:solidFill>
            <a:srgbClr val="FFC000"/>
          </a:solidFill>
        </p:grpSpPr>
        <p:sp>
          <p:nvSpPr>
            <p:cNvPr id="3589" name="Google Shape;319;p51">
              <a:extLst>
                <a:ext uri="{FF2B5EF4-FFF2-40B4-BE49-F238E27FC236}">
                  <a16:creationId xmlns:a16="http://schemas.microsoft.com/office/drawing/2014/main" id="{F17819FD-83FD-B2D0-9922-B7FA4722EBB6}"/>
                </a:ext>
              </a:extLst>
            </p:cNvPr>
            <p:cNvSpPr/>
            <p:nvPr/>
          </p:nvSpPr>
          <p:spPr>
            <a:xfrm rot="-5400000">
              <a:off x="25920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0" name="Google Shape;320;p51">
              <a:extLst>
                <a:ext uri="{FF2B5EF4-FFF2-40B4-BE49-F238E27FC236}">
                  <a16:creationId xmlns:a16="http://schemas.microsoft.com/office/drawing/2014/main" id="{3E0E9BD0-3910-81BA-9F87-9B1828EA80BF}"/>
                </a:ext>
              </a:extLst>
            </p:cNvPr>
            <p:cNvSpPr/>
            <p:nvPr/>
          </p:nvSpPr>
          <p:spPr>
            <a:xfrm rot="-5400000">
              <a:off x="51841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1" name="Google Shape;321;p51">
              <a:extLst>
                <a:ext uri="{FF2B5EF4-FFF2-40B4-BE49-F238E27FC236}">
                  <a16:creationId xmlns:a16="http://schemas.microsoft.com/office/drawing/2014/main" id="{B343F4F4-AEA2-F232-C807-F388E2E309A2}"/>
                </a:ext>
              </a:extLst>
            </p:cNvPr>
            <p:cNvSpPr/>
            <p:nvPr/>
          </p:nvSpPr>
          <p:spPr>
            <a:xfrm rot="-5400000">
              <a:off x="777628"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2" name="Google Shape;322;p51">
              <a:extLst>
                <a:ext uri="{FF2B5EF4-FFF2-40B4-BE49-F238E27FC236}">
                  <a16:creationId xmlns:a16="http://schemas.microsoft.com/office/drawing/2014/main" id="{0B5D2F21-A2EA-8F59-0F61-FC70A8310F4D}"/>
                </a:ext>
              </a:extLst>
            </p:cNvPr>
            <p:cNvSpPr/>
            <p:nvPr/>
          </p:nvSpPr>
          <p:spPr>
            <a:xfrm rot="-5400000">
              <a:off x="1036837"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3" name="Google Shape;323;p51">
              <a:extLst>
                <a:ext uri="{FF2B5EF4-FFF2-40B4-BE49-F238E27FC236}">
                  <a16:creationId xmlns:a16="http://schemas.microsoft.com/office/drawing/2014/main" id="{559FEAFB-8DEC-B6EA-5D59-5B37FCD34502}"/>
                </a:ext>
              </a:extLst>
            </p:cNvPr>
            <p:cNvSpPr/>
            <p:nvPr/>
          </p:nvSpPr>
          <p:spPr>
            <a:xfrm rot="-5400000">
              <a:off x="1296046" y="29"/>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4" name="Google Shape;324;p51">
              <a:extLst>
                <a:ext uri="{FF2B5EF4-FFF2-40B4-BE49-F238E27FC236}">
                  <a16:creationId xmlns:a16="http://schemas.microsoft.com/office/drawing/2014/main" id="{C1496D5F-1D91-FBD1-4C3C-B64275A56564}"/>
                </a:ext>
              </a:extLst>
            </p:cNvPr>
            <p:cNvSpPr/>
            <p:nvPr/>
          </p:nvSpPr>
          <p:spPr>
            <a:xfrm rot="-5400000">
              <a:off x="0"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5" name="Google Shape;325;p51">
              <a:extLst>
                <a:ext uri="{FF2B5EF4-FFF2-40B4-BE49-F238E27FC236}">
                  <a16:creationId xmlns:a16="http://schemas.microsoft.com/office/drawing/2014/main" id="{6AF43EF8-8419-9FA2-E1D4-4A1DAB7D5C5C}"/>
                </a:ext>
              </a:extLst>
            </p:cNvPr>
            <p:cNvSpPr/>
            <p:nvPr/>
          </p:nvSpPr>
          <p:spPr>
            <a:xfrm rot="-5400000">
              <a:off x="1555255" y="0"/>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596" name="Google Shape;326;p51">
              <a:extLst>
                <a:ext uri="{FF2B5EF4-FFF2-40B4-BE49-F238E27FC236}">
                  <a16:creationId xmlns:a16="http://schemas.microsoft.com/office/drawing/2014/main" id="{A12958C6-6BF3-084E-15FF-8CC1A03CF48E}"/>
                </a:ext>
              </a:extLst>
            </p:cNvPr>
            <p:cNvSpPr/>
            <p:nvPr/>
          </p:nvSpPr>
          <p:spPr>
            <a:xfrm rot="-5400000">
              <a:off x="1814465" y="0"/>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grpSp>
      <p:sp>
        <p:nvSpPr>
          <p:cNvPr id="3597" name="Google Shape;315;p51">
            <a:extLst>
              <a:ext uri="{FF2B5EF4-FFF2-40B4-BE49-F238E27FC236}">
                <a16:creationId xmlns:a16="http://schemas.microsoft.com/office/drawing/2014/main" id="{585A2210-8854-E2F1-B563-C9C9CCC88623}"/>
              </a:ext>
            </a:extLst>
          </p:cNvPr>
          <p:cNvSpPr/>
          <p:nvPr/>
        </p:nvSpPr>
        <p:spPr>
          <a:xfrm>
            <a:off x="6652767" y="4195952"/>
            <a:ext cx="728980" cy="728980"/>
          </a:xfrm>
          <a:prstGeom prst="ellipse">
            <a:avLst/>
          </a:prstGeom>
          <a:solidFill>
            <a:srgbClr val="FFC000"/>
          </a:solidFill>
          <a:ln>
            <a:noFill/>
          </a:ln>
        </p:spPr>
        <p:txBody>
          <a:bodyPr spcFirstLastPara="1" wrap="square" lIns="91425" tIns="91425" rIns="91425" bIns="91425" anchor="ctr" anchorCtr="0">
            <a:noAutofit/>
          </a:bodyPr>
          <a:lstStyle/>
          <a:p>
            <a:endParaRPr lang="en-US" dirty="0"/>
          </a:p>
        </p:txBody>
      </p:sp>
      <p:grpSp>
        <p:nvGrpSpPr>
          <p:cNvPr id="3602" name="Google Shape;327;p51">
            <a:extLst>
              <a:ext uri="{FF2B5EF4-FFF2-40B4-BE49-F238E27FC236}">
                <a16:creationId xmlns:a16="http://schemas.microsoft.com/office/drawing/2014/main" id="{C3AAFCA4-0E69-4C51-ECE4-00C261642543}"/>
              </a:ext>
            </a:extLst>
          </p:cNvPr>
          <p:cNvGrpSpPr/>
          <p:nvPr/>
        </p:nvGrpSpPr>
        <p:grpSpPr>
          <a:xfrm>
            <a:off x="7628558" y="4476304"/>
            <a:ext cx="1947551" cy="168275"/>
            <a:chOff x="0" y="0"/>
            <a:chExt cx="1986365" cy="171929"/>
          </a:xfrm>
          <a:solidFill>
            <a:srgbClr val="FFC000"/>
          </a:solidFill>
        </p:grpSpPr>
        <p:sp>
          <p:nvSpPr>
            <p:cNvPr id="3603" name="Google Shape;328;p51">
              <a:extLst>
                <a:ext uri="{FF2B5EF4-FFF2-40B4-BE49-F238E27FC236}">
                  <a16:creationId xmlns:a16="http://schemas.microsoft.com/office/drawing/2014/main" id="{3EB09A4F-D49C-BD48-6E39-CF83798F37E3}"/>
                </a:ext>
              </a:extLst>
            </p:cNvPr>
            <p:cNvSpPr/>
            <p:nvPr/>
          </p:nvSpPr>
          <p:spPr>
            <a:xfrm rot="-5400000">
              <a:off x="25920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4" name="Google Shape;329;p51">
              <a:extLst>
                <a:ext uri="{FF2B5EF4-FFF2-40B4-BE49-F238E27FC236}">
                  <a16:creationId xmlns:a16="http://schemas.microsoft.com/office/drawing/2014/main" id="{E1F58F48-4B1A-23A8-5891-9202AE607A87}"/>
                </a:ext>
              </a:extLst>
            </p:cNvPr>
            <p:cNvSpPr/>
            <p:nvPr/>
          </p:nvSpPr>
          <p:spPr>
            <a:xfrm rot="-5400000">
              <a:off x="51841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5" name="Google Shape;330;p51">
              <a:extLst>
                <a:ext uri="{FF2B5EF4-FFF2-40B4-BE49-F238E27FC236}">
                  <a16:creationId xmlns:a16="http://schemas.microsoft.com/office/drawing/2014/main" id="{36426F00-0D64-315B-5BEA-61D0D2C22D30}"/>
                </a:ext>
              </a:extLst>
            </p:cNvPr>
            <p:cNvSpPr/>
            <p:nvPr/>
          </p:nvSpPr>
          <p:spPr>
            <a:xfrm rot="-5400000">
              <a:off x="777628" y="29"/>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6" name="Google Shape;331;p51">
              <a:extLst>
                <a:ext uri="{FF2B5EF4-FFF2-40B4-BE49-F238E27FC236}">
                  <a16:creationId xmlns:a16="http://schemas.microsoft.com/office/drawing/2014/main" id="{F3AC1FA1-70A0-2421-B637-0E26AE13195B}"/>
                </a:ext>
              </a:extLst>
            </p:cNvPr>
            <p:cNvSpPr/>
            <p:nvPr/>
          </p:nvSpPr>
          <p:spPr>
            <a:xfrm rot="-5400000">
              <a:off x="1036837" y="29"/>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7" name="Google Shape;332;p51">
              <a:extLst>
                <a:ext uri="{FF2B5EF4-FFF2-40B4-BE49-F238E27FC236}">
                  <a16:creationId xmlns:a16="http://schemas.microsoft.com/office/drawing/2014/main" id="{90B4A49E-D8F7-F350-3C23-359158894885}"/>
                </a:ext>
              </a:extLst>
            </p:cNvPr>
            <p:cNvSpPr/>
            <p:nvPr/>
          </p:nvSpPr>
          <p:spPr>
            <a:xfrm rot="-5400000">
              <a:off x="1296046" y="29"/>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8" name="Google Shape;333;p51">
              <a:extLst>
                <a:ext uri="{FF2B5EF4-FFF2-40B4-BE49-F238E27FC236}">
                  <a16:creationId xmlns:a16="http://schemas.microsoft.com/office/drawing/2014/main" id="{FEAD5369-063A-E2B5-1C20-2DBB74CF9E36}"/>
                </a:ext>
              </a:extLst>
            </p:cNvPr>
            <p:cNvSpPr/>
            <p:nvPr/>
          </p:nvSpPr>
          <p:spPr>
            <a:xfrm rot="-5400000">
              <a:off x="0"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09" name="Google Shape;334;p51">
              <a:extLst>
                <a:ext uri="{FF2B5EF4-FFF2-40B4-BE49-F238E27FC236}">
                  <a16:creationId xmlns:a16="http://schemas.microsoft.com/office/drawing/2014/main" id="{D88B7B45-DE64-06CA-5699-74BC3F444BEF}"/>
                </a:ext>
              </a:extLst>
            </p:cNvPr>
            <p:cNvSpPr/>
            <p:nvPr/>
          </p:nvSpPr>
          <p:spPr>
            <a:xfrm rot="-5400000">
              <a:off x="1555255" y="0"/>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0" name="Google Shape;335;p51">
              <a:extLst>
                <a:ext uri="{FF2B5EF4-FFF2-40B4-BE49-F238E27FC236}">
                  <a16:creationId xmlns:a16="http://schemas.microsoft.com/office/drawing/2014/main" id="{54924F5C-6BE4-B0D3-045F-0C6E2018975D}"/>
                </a:ext>
              </a:extLst>
            </p:cNvPr>
            <p:cNvSpPr/>
            <p:nvPr/>
          </p:nvSpPr>
          <p:spPr>
            <a:xfrm rot="-5400000">
              <a:off x="1814465" y="0"/>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grpSp>
      <p:grpSp>
        <p:nvGrpSpPr>
          <p:cNvPr id="3611" name="Google Shape;318;p51">
            <a:extLst>
              <a:ext uri="{FF2B5EF4-FFF2-40B4-BE49-F238E27FC236}">
                <a16:creationId xmlns:a16="http://schemas.microsoft.com/office/drawing/2014/main" id="{F4774636-D932-26DE-4418-4299BF815C34}"/>
              </a:ext>
            </a:extLst>
          </p:cNvPr>
          <p:cNvGrpSpPr/>
          <p:nvPr/>
        </p:nvGrpSpPr>
        <p:grpSpPr>
          <a:xfrm>
            <a:off x="7638603" y="5434523"/>
            <a:ext cx="1947551" cy="161290"/>
            <a:chOff x="0" y="0"/>
            <a:chExt cx="1986365" cy="171929"/>
          </a:xfrm>
          <a:solidFill>
            <a:srgbClr val="FFC000"/>
          </a:solidFill>
        </p:grpSpPr>
        <p:sp>
          <p:nvSpPr>
            <p:cNvPr id="3612" name="Google Shape;319;p51">
              <a:extLst>
                <a:ext uri="{FF2B5EF4-FFF2-40B4-BE49-F238E27FC236}">
                  <a16:creationId xmlns:a16="http://schemas.microsoft.com/office/drawing/2014/main" id="{9734DCD2-E2D0-3286-DCCB-3A950F402198}"/>
                </a:ext>
              </a:extLst>
            </p:cNvPr>
            <p:cNvSpPr/>
            <p:nvPr/>
          </p:nvSpPr>
          <p:spPr>
            <a:xfrm rot="-5400000">
              <a:off x="25920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3" name="Google Shape;320;p51">
              <a:extLst>
                <a:ext uri="{FF2B5EF4-FFF2-40B4-BE49-F238E27FC236}">
                  <a16:creationId xmlns:a16="http://schemas.microsoft.com/office/drawing/2014/main" id="{9DB55487-D4C5-6A3C-B3E9-E20BA830FD83}"/>
                </a:ext>
              </a:extLst>
            </p:cNvPr>
            <p:cNvSpPr/>
            <p:nvPr/>
          </p:nvSpPr>
          <p:spPr>
            <a:xfrm rot="-5400000">
              <a:off x="518419"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4" name="Google Shape;321;p51">
              <a:extLst>
                <a:ext uri="{FF2B5EF4-FFF2-40B4-BE49-F238E27FC236}">
                  <a16:creationId xmlns:a16="http://schemas.microsoft.com/office/drawing/2014/main" id="{5DA712AD-BD7C-15E3-AE7F-C8278925529D}"/>
                </a:ext>
              </a:extLst>
            </p:cNvPr>
            <p:cNvSpPr/>
            <p:nvPr/>
          </p:nvSpPr>
          <p:spPr>
            <a:xfrm rot="-5400000">
              <a:off x="777628"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5" name="Google Shape;322;p51">
              <a:extLst>
                <a:ext uri="{FF2B5EF4-FFF2-40B4-BE49-F238E27FC236}">
                  <a16:creationId xmlns:a16="http://schemas.microsoft.com/office/drawing/2014/main" id="{FB136D55-6EDE-55C9-2FE6-650B255F35EE}"/>
                </a:ext>
              </a:extLst>
            </p:cNvPr>
            <p:cNvSpPr/>
            <p:nvPr/>
          </p:nvSpPr>
          <p:spPr>
            <a:xfrm rot="-5400000">
              <a:off x="1036837"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6" name="Google Shape;323;p51">
              <a:extLst>
                <a:ext uri="{FF2B5EF4-FFF2-40B4-BE49-F238E27FC236}">
                  <a16:creationId xmlns:a16="http://schemas.microsoft.com/office/drawing/2014/main" id="{69D4DDA2-3E85-756E-F2A9-3CC8E11F1D25}"/>
                </a:ext>
              </a:extLst>
            </p:cNvPr>
            <p:cNvSpPr/>
            <p:nvPr/>
          </p:nvSpPr>
          <p:spPr>
            <a:xfrm rot="-5400000">
              <a:off x="1296046" y="29"/>
              <a:ext cx="171900" cy="171900"/>
            </a:xfrm>
            <a:prstGeom prst="ellipse">
              <a:avLst/>
            </a:prstGeom>
            <a:solidFill>
              <a:srgbClr val="FFC0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7" name="Google Shape;324;p51">
              <a:extLst>
                <a:ext uri="{FF2B5EF4-FFF2-40B4-BE49-F238E27FC236}">
                  <a16:creationId xmlns:a16="http://schemas.microsoft.com/office/drawing/2014/main" id="{86E8EA21-679B-D17B-C510-6F3BCE2CB366}"/>
                </a:ext>
              </a:extLst>
            </p:cNvPr>
            <p:cNvSpPr/>
            <p:nvPr/>
          </p:nvSpPr>
          <p:spPr>
            <a:xfrm rot="-5400000">
              <a:off x="0" y="29"/>
              <a:ext cx="171900" cy="171900"/>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8" name="Google Shape;325;p51">
              <a:extLst>
                <a:ext uri="{FF2B5EF4-FFF2-40B4-BE49-F238E27FC236}">
                  <a16:creationId xmlns:a16="http://schemas.microsoft.com/office/drawing/2014/main" id="{EF4EF24D-C9E0-DBF2-696B-8918156CA50E}"/>
                </a:ext>
              </a:extLst>
            </p:cNvPr>
            <p:cNvSpPr/>
            <p:nvPr/>
          </p:nvSpPr>
          <p:spPr>
            <a:xfrm rot="-5400000">
              <a:off x="1555255" y="0"/>
              <a:ext cx="171900" cy="171900"/>
            </a:xfrm>
            <a:prstGeom prst="ellipse">
              <a:avLst/>
            </a:prstGeom>
            <a:solidFill>
              <a:srgbClr val="FFC0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sp>
          <p:nvSpPr>
            <p:cNvPr id="3619" name="Google Shape;326;p51">
              <a:extLst>
                <a:ext uri="{FF2B5EF4-FFF2-40B4-BE49-F238E27FC236}">
                  <a16:creationId xmlns:a16="http://schemas.microsoft.com/office/drawing/2014/main" id="{8F7CC275-BC7C-061E-3D1D-13F79A68BAE7}"/>
                </a:ext>
              </a:extLst>
            </p:cNvPr>
            <p:cNvSpPr/>
            <p:nvPr/>
          </p:nvSpPr>
          <p:spPr>
            <a:xfrm rot="-5400000">
              <a:off x="1814465" y="0"/>
              <a:ext cx="171900" cy="171900"/>
            </a:xfrm>
            <a:prstGeom prst="ellipse">
              <a:avLst/>
            </a:prstGeom>
            <a:solidFill>
              <a:schemeClr val="bg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lang="en-US" dirty="0"/>
            </a:p>
          </p:txBody>
        </p:sp>
      </p:grpSp>
      <p:grpSp>
        <p:nvGrpSpPr>
          <p:cNvPr id="3620" name="Google Shape;351;p51">
            <a:extLst>
              <a:ext uri="{FF2B5EF4-FFF2-40B4-BE49-F238E27FC236}">
                <a16:creationId xmlns:a16="http://schemas.microsoft.com/office/drawing/2014/main" id="{DCE38A2A-99FA-ABFE-981E-82ED547BF5DC}"/>
              </a:ext>
            </a:extLst>
          </p:cNvPr>
          <p:cNvGrpSpPr/>
          <p:nvPr/>
        </p:nvGrpSpPr>
        <p:grpSpPr>
          <a:xfrm>
            <a:off x="6793165" y="4367463"/>
            <a:ext cx="420370" cy="395605"/>
            <a:chOff x="0" y="0"/>
            <a:chExt cx="359213" cy="327807"/>
          </a:xfrm>
        </p:grpSpPr>
        <p:sp>
          <p:nvSpPr>
            <p:cNvPr id="3621" name="Google Shape;352;p51">
              <a:extLst>
                <a:ext uri="{FF2B5EF4-FFF2-40B4-BE49-F238E27FC236}">
                  <a16:creationId xmlns:a16="http://schemas.microsoft.com/office/drawing/2014/main" id="{3EA988FD-5CF0-9417-07D6-4CF2A88A3B1B}"/>
                </a:ext>
              </a:extLst>
            </p:cNvPr>
            <p:cNvSpPr/>
            <p:nvPr/>
          </p:nvSpPr>
          <p:spPr>
            <a:xfrm>
              <a:off x="0" y="0"/>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22" name="Google Shape;353;p51">
              <a:extLst>
                <a:ext uri="{FF2B5EF4-FFF2-40B4-BE49-F238E27FC236}">
                  <a16:creationId xmlns:a16="http://schemas.microsoft.com/office/drawing/2014/main" id="{27616B90-7D0D-77DF-6970-E6C1AE6AA399}"/>
                </a:ext>
              </a:extLst>
            </p:cNvPr>
            <p:cNvSpPr/>
            <p:nvPr/>
          </p:nvSpPr>
          <p:spPr>
            <a:xfrm>
              <a:off x="28357" y="28739"/>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23" name="Google Shape;354;p51">
              <a:extLst>
                <a:ext uri="{FF2B5EF4-FFF2-40B4-BE49-F238E27FC236}">
                  <a16:creationId xmlns:a16="http://schemas.microsoft.com/office/drawing/2014/main" id="{BE85D343-A00C-A70C-C36C-B2A696BC0C3C}"/>
                </a:ext>
              </a:extLst>
            </p:cNvPr>
            <p:cNvSpPr/>
            <p:nvPr/>
          </p:nvSpPr>
          <p:spPr>
            <a:xfrm>
              <a:off x="173001" y="224127"/>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grpSp>
      <p:grpSp>
        <p:nvGrpSpPr>
          <p:cNvPr id="3624" name="Google Shape;294;p51">
            <a:extLst>
              <a:ext uri="{FF2B5EF4-FFF2-40B4-BE49-F238E27FC236}">
                <a16:creationId xmlns:a16="http://schemas.microsoft.com/office/drawing/2014/main" id="{D0DFCBE3-0C47-88FC-E9AF-74FDAEF3FF5F}"/>
              </a:ext>
            </a:extLst>
          </p:cNvPr>
          <p:cNvGrpSpPr/>
          <p:nvPr/>
        </p:nvGrpSpPr>
        <p:grpSpPr>
          <a:xfrm>
            <a:off x="2386095" y="3807116"/>
            <a:ext cx="1578610" cy="1674496"/>
            <a:chOff x="0" y="0"/>
            <a:chExt cx="539989" cy="571775"/>
          </a:xfrm>
        </p:grpSpPr>
        <p:sp>
          <p:nvSpPr>
            <p:cNvPr id="3625" name="Google Shape;295;p51">
              <a:extLst>
                <a:ext uri="{FF2B5EF4-FFF2-40B4-BE49-F238E27FC236}">
                  <a16:creationId xmlns:a16="http://schemas.microsoft.com/office/drawing/2014/main" id="{62CF8BCF-895C-E1A8-A628-EB90D5CA8906}"/>
                </a:ext>
              </a:extLst>
            </p:cNvPr>
            <p:cNvSpPr/>
            <p:nvPr/>
          </p:nvSpPr>
          <p:spPr>
            <a:xfrm>
              <a:off x="267389" y="0"/>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wrap="square" lIns="91425" tIns="91425" rIns="91425" bIns="91425" anchor="ctr" anchorCtr="0">
              <a:noAutofit/>
            </a:bodyPr>
            <a:lstStyle/>
            <a:p>
              <a:endParaRPr lang="en-US" dirty="0"/>
            </a:p>
          </p:txBody>
        </p:sp>
        <p:sp>
          <p:nvSpPr>
            <p:cNvPr id="3626" name="Google Shape;296;p51">
              <a:extLst>
                <a:ext uri="{FF2B5EF4-FFF2-40B4-BE49-F238E27FC236}">
                  <a16:creationId xmlns:a16="http://schemas.microsoft.com/office/drawing/2014/main" id="{C35577EB-5635-2124-E9DF-CD49452C34CF}"/>
                </a:ext>
              </a:extLst>
            </p:cNvPr>
            <p:cNvSpPr/>
            <p:nvPr/>
          </p:nvSpPr>
          <p:spPr>
            <a:xfrm>
              <a:off x="0" y="315525"/>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chemeClr val="accent5"/>
            </a:solidFill>
            <a:ln>
              <a:noFill/>
            </a:ln>
          </p:spPr>
          <p:txBody>
            <a:bodyPr spcFirstLastPara="1" wrap="square" lIns="91425" tIns="91425" rIns="91425" bIns="91425" anchor="ctr" anchorCtr="0">
              <a:noAutofit/>
            </a:bodyPr>
            <a:lstStyle/>
            <a:p>
              <a:endParaRPr lang="en-US" dirty="0"/>
            </a:p>
          </p:txBody>
        </p:sp>
        <p:sp>
          <p:nvSpPr>
            <p:cNvPr id="3627" name="Google Shape;297;p51">
              <a:extLst>
                <a:ext uri="{FF2B5EF4-FFF2-40B4-BE49-F238E27FC236}">
                  <a16:creationId xmlns:a16="http://schemas.microsoft.com/office/drawing/2014/main" id="{71BA405F-9BFB-8853-CED0-1926890A70B1}"/>
                </a:ext>
              </a:extLst>
            </p:cNvPr>
            <p:cNvSpPr/>
            <p:nvPr/>
          </p:nvSpPr>
          <p:spPr>
            <a:xfrm>
              <a:off x="267389" y="315525"/>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chemeClr val="accent3"/>
            </a:solidFill>
            <a:ln>
              <a:noFill/>
            </a:ln>
          </p:spPr>
          <p:txBody>
            <a:bodyPr spcFirstLastPara="1" wrap="square" lIns="91425" tIns="91425" rIns="91425" bIns="91425" anchor="ctr" anchorCtr="0">
              <a:noAutofit/>
            </a:bodyPr>
            <a:lstStyle/>
            <a:p>
              <a:endParaRPr lang="en-US" dirty="0"/>
            </a:p>
          </p:txBody>
        </p:sp>
        <p:sp>
          <p:nvSpPr>
            <p:cNvPr id="3628" name="Google Shape;298;p51">
              <a:extLst>
                <a:ext uri="{FF2B5EF4-FFF2-40B4-BE49-F238E27FC236}">
                  <a16:creationId xmlns:a16="http://schemas.microsoft.com/office/drawing/2014/main" id="{CD0A4C0A-CE3E-DCB5-E600-C407DCFDB178}"/>
                </a:ext>
              </a:extLst>
            </p:cNvPr>
            <p:cNvSpPr/>
            <p:nvPr/>
          </p:nvSpPr>
          <p:spPr>
            <a:xfrm>
              <a:off x="25575" y="78675"/>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chemeClr val="accent2"/>
            </a:solidFill>
            <a:ln>
              <a:noFill/>
            </a:ln>
          </p:spPr>
          <p:txBody>
            <a:bodyPr spcFirstLastPara="1" wrap="square" lIns="91425" tIns="91425" rIns="91425" bIns="91425" anchor="ctr" anchorCtr="0">
              <a:noAutofit/>
            </a:bodyPr>
            <a:lstStyle/>
            <a:p>
              <a:endParaRPr lang="en-US" dirty="0"/>
            </a:p>
          </p:txBody>
        </p:sp>
      </p:grpSp>
      <p:sp>
        <p:nvSpPr>
          <p:cNvPr id="3629" name="Google Shape;315;p51">
            <a:extLst>
              <a:ext uri="{FF2B5EF4-FFF2-40B4-BE49-F238E27FC236}">
                <a16:creationId xmlns:a16="http://schemas.microsoft.com/office/drawing/2014/main" id="{AD035D5F-1973-19E1-7476-CE8657E69161}"/>
              </a:ext>
            </a:extLst>
          </p:cNvPr>
          <p:cNvSpPr/>
          <p:nvPr/>
        </p:nvSpPr>
        <p:spPr>
          <a:xfrm>
            <a:off x="6681460" y="5129317"/>
            <a:ext cx="728980" cy="728980"/>
          </a:xfrm>
          <a:prstGeom prst="ellipse">
            <a:avLst/>
          </a:prstGeom>
          <a:solidFill>
            <a:srgbClr val="FFC000"/>
          </a:solidFill>
          <a:ln>
            <a:noFill/>
          </a:ln>
        </p:spPr>
        <p:txBody>
          <a:bodyPr spcFirstLastPara="1" wrap="square" lIns="91425" tIns="91425" rIns="91425" bIns="91425" anchor="ctr" anchorCtr="0">
            <a:noAutofit/>
          </a:bodyPr>
          <a:lstStyle/>
          <a:p>
            <a:endParaRPr lang="en-US" dirty="0"/>
          </a:p>
        </p:txBody>
      </p:sp>
      <p:grpSp>
        <p:nvGrpSpPr>
          <p:cNvPr id="3630" name="Google Shape;355;p51">
            <a:extLst>
              <a:ext uri="{FF2B5EF4-FFF2-40B4-BE49-F238E27FC236}">
                <a16:creationId xmlns:a16="http://schemas.microsoft.com/office/drawing/2014/main" id="{C842A1B8-F2E0-66F4-E01A-1DC19B3F14CB}"/>
              </a:ext>
            </a:extLst>
          </p:cNvPr>
          <p:cNvGrpSpPr/>
          <p:nvPr/>
        </p:nvGrpSpPr>
        <p:grpSpPr>
          <a:xfrm>
            <a:off x="5871527" y="3221673"/>
            <a:ext cx="448945" cy="414655"/>
            <a:chOff x="0" y="0"/>
            <a:chExt cx="380012" cy="351274"/>
          </a:xfrm>
        </p:grpSpPr>
        <p:sp>
          <p:nvSpPr>
            <p:cNvPr id="3631" name="Google Shape;356;p51">
              <a:extLst>
                <a:ext uri="{FF2B5EF4-FFF2-40B4-BE49-F238E27FC236}">
                  <a16:creationId xmlns:a16="http://schemas.microsoft.com/office/drawing/2014/main" id="{1A5CAE7B-8F99-FB76-B3FF-3F7D4E9E4255}"/>
                </a:ext>
              </a:extLst>
            </p:cNvPr>
            <p:cNvSpPr/>
            <p:nvPr/>
          </p:nvSpPr>
          <p:spPr>
            <a:xfrm>
              <a:off x="762" y="77895"/>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32" name="Google Shape;357;p51">
              <a:extLst>
                <a:ext uri="{FF2B5EF4-FFF2-40B4-BE49-F238E27FC236}">
                  <a16:creationId xmlns:a16="http://schemas.microsoft.com/office/drawing/2014/main" id="{0ADE0425-2B54-C93D-0866-6CA134A0886A}"/>
                </a:ext>
              </a:extLst>
            </p:cNvPr>
            <p:cNvSpPr/>
            <p:nvPr/>
          </p:nvSpPr>
          <p:spPr>
            <a:xfrm>
              <a:off x="0" y="0"/>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33" name="Google Shape;358;p51">
              <a:extLst>
                <a:ext uri="{FF2B5EF4-FFF2-40B4-BE49-F238E27FC236}">
                  <a16:creationId xmlns:a16="http://schemas.microsoft.com/office/drawing/2014/main" id="{480B604A-8601-6606-0FEF-BC4F9CDCA18C}"/>
                </a:ext>
              </a:extLst>
            </p:cNvPr>
            <p:cNvSpPr/>
            <p:nvPr/>
          </p:nvSpPr>
          <p:spPr>
            <a:xfrm>
              <a:off x="122891" y="80150"/>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34" name="Google Shape;359;p51">
              <a:extLst>
                <a:ext uri="{FF2B5EF4-FFF2-40B4-BE49-F238E27FC236}">
                  <a16:creationId xmlns:a16="http://schemas.microsoft.com/office/drawing/2014/main" id="{8DB64EB2-D1C0-979E-4F41-6255101E96A0}"/>
                </a:ext>
              </a:extLst>
            </p:cNvPr>
            <p:cNvSpPr/>
            <p:nvPr/>
          </p:nvSpPr>
          <p:spPr>
            <a:xfrm>
              <a:off x="189069" y="80150"/>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35" name="Google Shape;360;p51">
              <a:extLst>
                <a:ext uri="{FF2B5EF4-FFF2-40B4-BE49-F238E27FC236}">
                  <a16:creationId xmlns:a16="http://schemas.microsoft.com/office/drawing/2014/main" id="{A7A84972-F607-3042-9DB2-AA750A4F49B9}"/>
                </a:ext>
              </a:extLst>
            </p:cNvPr>
            <p:cNvSpPr/>
            <p:nvPr/>
          </p:nvSpPr>
          <p:spPr>
            <a:xfrm>
              <a:off x="255977" y="80150"/>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grpSp>
      <p:sp>
        <p:nvSpPr>
          <p:cNvPr id="3636" name="Google Shape;357;p51">
            <a:extLst>
              <a:ext uri="{FF2B5EF4-FFF2-40B4-BE49-F238E27FC236}">
                <a16:creationId xmlns:a16="http://schemas.microsoft.com/office/drawing/2014/main" id="{921BF610-1818-7201-4C40-3D5362590B7D}"/>
              </a:ext>
            </a:extLst>
          </p:cNvPr>
          <p:cNvSpPr/>
          <p:nvPr/>
        </p:nvSpPr>
        <p:spPr>
          <a:xfrm>
            <a:off x="5871527" y="3294380"/>
            <a:ext cx="448945" cy="269240"/>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grpSp>
        <p:nvGrpSpPr>
          <p:cNvPr id="3638" name="Google Shape;355;p51">
            <a:extLst>
              <a:ext uri="{FF2B5EF4-FFF2-40B4-BE49-F238E27FC236}">
                <a16:creationId xmlns:a16="http://schemas.microsoft.com/office/drawing/2014/main" id="{835721DE-C0E0-5FED-BBA6-91F280C353F1}"/>
              </a:ext>
            </a:extLst>
          </p:cNvPr>
          <p:cNvGrpSpPr/>
          <p:nvPr/>
        </p:nvGrpSpPr>
        <p:grpSpPr>
          <a:xfrm>
            <a:off x="6804037" y="5298612"/>
            <a:ext cx="448945" cy="414655"/>
            <a:chOff x="0" y="0"/>
            <a:chExt cx="380012" cy="351274"/>
          </a:xfrm>
        </p:grpSpPr>
        <p:sp>
          <p:nvSpPr>
            <p:cNvPr id="3639" name="Google Shape;356;p51">
              <a:extLst>
                <a:ext uri="{FF2B5EF4-FFF2-40B4-BE49-F238E27FC236}">
                  <a16:creationId xmlns:a16="http://schemas.microsoft.com/office/drawing/2014/main" id="{A56D7BEE-A5B3-7E83-6053-4E38F5FB8574}"/>
                </a:ext>
              </a:extLst>
            </p:cNvPr>
            <p:cNvSpPr/>
            <p:nvPr/>
          </p:nvSpPr>
          <p:spPr>
            <a:xfrm>
              <a:off x="762" y="77895"/>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40" name="Google Shape;357;p51">
              <a:extLst>
                <a:ext uri="{FF2B5EF4-FFF2-40B4-BE49-F238E27FC236}">
                  <a16:creationId xmlns:a16="http://schemas.microsoft.com/office/drawing/2014/main" id="{7B534D93-0273-4B3D-0D12-0CC00605B203}"/>
                </a:ext>
              </a:extLst>
            </p:cNvPr>
            <p:cNvSpPr/>
            <p:nvPr/>
          </p:nvSpPr>
          <p:spPr>
            <a:xfrm>
              <a:off x="0" y="0"/>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41" name="Google Shape;358;p51">
              <a:extLst>
                <a:ext uri="{FF2B5EF4-FFF2-40B4-BE49-F238E27FC236}">
                  <a16:creationId xmlns:a16="http://schemas.microsoft.com/office/drawing/2014/main" id="{8B1A6E53-20CC-4666-5C71-7E9EFB980228}"/>
                </a:ext>
              </a:extLst>
            </p:cNvPr>
            <p:cNvSpPr/>
            <p:nvPr/>
          </p:nvSpPr>
          <p:spPr>
            <a:xfrm>
              <a:off x="122891" y="80150"/>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42" name="Google Shape;359;p51">
              <a:extLst>
                <a:ext uri="{FF2B5EF4-FFF2-40B4-BE49-F238E27FC236}">
                  <a16:creationId xmlns:a16="http://schemas.microsoft.com/office/drawing/2014/main" id="{CB1EE79E-50C9-CAC1-6309-A1A19CD14240}"/>
                </a:ext>
              </a:extLst>
            </p:cNvPr>
            <p:cNvSpPr/>
            <p:nvPr/>
          </p:nvSpPr>
          <p:spPr>
            <a:xfrm>
              <a:off x="189069" y="80150"/>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sp>
          <p:nvSpPr>
            <p:cNvPr id="3643" name="Google Shape;360;p51">
              <a:extLst>
                <a:ext uri="{FF2B5EF4-FFF2-40B4-BE49-F238E27FC236}">
                  <a16:creationId xmlns:a16="http://schemas.microsoft.com/office/drawing/2014/main" id="{E5D1C4CA-3640-D27D-5DA7-AB8B8A7416FD}"/>
                </a:ext>
              </a:extLst>
            </p:cNvPr>
            <p:cNvSpPr/>
            <p:nvPr/>
          </p:nvSpPr>
          <p:spPr>
            <a:xfrm>
              <a:off x="255977" y="80150"/>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6"/>
            </a:solidFill>
            <a:ln>
              <a:noFill/>
            </a:ln>
          </p:spPr>
          <p:txBody>
            <a:bodyPr spcFirstLastPara="1" wrap="square" lIns="91425" tIns="91425" rIns="91425" bIns="91425" anchor="ctr" anchorCtr="0">
              <a:noAutofit/>
            </a:bodyPr>
            <a:lstStyle/>
            <a:p>
              <a:endParaRPr lang="en-US" dirty="0"/>
            </a:p>
          </p:txBody>
        </p:sp>
      </p:grpSp>
      <p:cxnSp>
        <p:nvCxnSpPr>
          <p:cNvPr id="3650" name="Google Shape;303;p51">
            <a:extLst>
              <a:ext uri="{FF2B5EF4-FFF2-40B4-BE49-F238E27FC236}">
                <a16:creationId xmlns:a16="http://schemas.microsoft.com/office/drawing/2014/main" id="{5FD85C5E-56CC-7B6D-8FBB-8310EDA5C125}"/>
              </a:ext>
            </a:extLst>
          </p:cNvPr>
          <p:cNvCxnSpPr/>
          <p:nvPr/>
        </p:nvCxnSpPr>
        <p:spPr>
          <a:xfrm>
            <a:off x="3753274" y="4125102"/>
            <a:ext cx="645795" cy="388620"/>
          </a:xfrm>
          <a:prstGeom prst="bentConnector3">
            <a:avLst>
              <a:gd name="adj1" fmla="val 80222"/>
            </a:avLst>
          </a:prstGeom>
          <a:noFill/>
          <a:ln w="9525" cap="flat" cmpd="sng">
            <a:solidFill>
              <a:schemeClr val="accent2"/>
            </a:solidFill>
            <a:prstDash val="solid"/>
            <a:round/>
            <a:headEnd type="none" w="med" len="med"/>
            <a:tailEnd type="none" w="med" len="med"/>
          </a:ln>
        </p:spPr>
      </p:cxnSp>
      <p:sp>
        <p:nvSpPr>
          <p:cNvPr id="3651" name="Text Box 1712">
            <a:extLst>
              <a:ext uri="{FF2B5EF4-FFF2-40B4-BE49-F238E27FC236}">
                <a16:creationId xmlns:a16="http://schemas.microsoft.com/office/drawing/2014/main" id="{BBB47C85-CFCD-F474-2856-FDACAE485C8F}"/>
              </a:ext>
            </a:extLst>
          </p:cNvPr>
          <p:cNvSpPr txBox="1"/>
          <p:nvPr/>
        </p:nvSpPr>
        <p:spPr>
          <a:xfrm>
            <a:off x="4405063" y="4410114"/>
            <a:ext cx="650875" cy="352953"/>
          </a:xfrm>
          <a:prstGeom prst="rect">
            <a:avLst/>
          </a:prstGeom>
          <a:solidFill>
            <a:srgbClr val="0070C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40%</a:t>
            </a:r>
          </a:p>
        </p:txBody>
      </p:sp>
      <p:cxnSp>
        <p:nvCxnSpPr>
          <p:cNvPr id="3652" name="Google Shape;303;p51">
            <a:extLst>
              <a:ext uri="{FF2B5EF4-FFF2-40B4-BE49-F238E27FC236}">
                <a16:creationId xmlns:a16="http://schemas.microsoft.com/office/drawing/2014/main" id="{A56681F2-F195-70C9-0AF3-020342F82591}"/>
              </a:ext>
            </a:extLst>
          </p:cNvPr>
          <p:cNvCxnSpPr/>
          <p:nvPr/>
        </p:nvCxnSpPr>
        <p:spPr>
          <a:xfrm>
            <a:off x="3703504" y="5147982"/>
            <a:ext cx="645795" cy="388620"/>
          </a:xfrm>
          <a:prstGeom prst="bentConnector3">
            <a:avLst>
              <a:gd name="adj1" fmla="val 80222"/>
            </a:avLst>
          </a:prstGeom>
          <a:noFill/>
          <a:ln w="9525" cap="flat" cmpd="sng">
            <a:solidFill>
              <a:schemeClr val="accent2"/>
            </a:solidFill>
            <a:prstDash val="solid"/>
            <a:round/>
            <a:headEnd type="none" w="med" len="med"/>
            <a:tailEnd type="none" w="med" len="med"/>
          </a:ln>
        </p:spPr>
      </p:cxnSp>
      <p:sp>
        <p:nvSpPr>
          <p:cNvPr id="2" name="TextBox 1">
            <a:extLst>
              <a:ext uri="{FF2B5EF4-FFF2-40B4-BE49-F238E27FC236}">
                <a16:creationId xmlns:a16="http://schemas.microsoft.com/office/drawing/2014/main" id="{7F5B2E5C-B83D-C67E-EB74-E55814B23BB2}"/>
              </a:ext>
            </a:extLst>
          </p:cNvPr>
          <p:cNvSpPr txBox="1"/>
          <p:nvPr/>
        </p:nvSpPr>
        <p:spPr>
          <a:xfrm>
            <a:off x="850392" y="173736"/>
            <a:ext cx="9610344" cy="707886"/>
          </a:xfrm>
          <a:prstGeom prst="rect">
            <a:avLst/>
          </a:prstGeom>
          <a:noFill/>
        </p:spPr>
        <p:txBody>
          <a:bodyPr wrap="square" rtlCol="0">
            <a:spAutoFit/>
          </a:bodyPr>
          <a:lstStyle/>
          <a:p>
            <a:r>
              <a:rPr lang="en-US" sz="4000" dirty="0">
                <a:solidFill>
                  <a:srgbClr val="FF3300"/>
                </a:solidFill>
                <a:latin typeface="Arial Rounded MT Bold" panose="020F0704030504030204" pitchFamily="34" charset="0"/>
              </a:rPr>
              <a:t>Problem Identification And Analysis</a:t>
            </a:r>
          </a:p>
        </p:txBody>
      </p:sp>
      <p:sp>
        <p:nvSpPr>
          <p:cNvPr id="3" name="Text Box 1714">
            <a:extLst>
              <a:ext uri="{FF2B5EF4-FFF2-40B4-BE49-F238E27FC236}">
                <a16:creationId xmlns:a16="http://schemas.microsoft.com/office/drawing/2014/main" id="{D53FC2DC-3DF7-713E-CB65-679643C50AEE}"/>
              </a:ext>
            </a:extLst>
          </p:cNvPr>
          <p:cNvSpPr txBox="1"/>
          <p:nvPr/>
        </p:nvSpPr>
        <p:spPr>
          <a:xfrm>
            <a:off x="4371555" y="5402616"/>
            <a:ext cx="633979" cy="388620"/>
          </a:xfrm>
          <a:prstGeom prst="rect">
            <a:avLst/>
          </a:prstGeom>
          <a:solidFill>
            <a:schemeClr val="bg1">
              <a:lumMod val="65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10%</a:t>
            </a:r>
          </a:p>
        </p:txBody>
      </p:sp>
      <p:sp>
        <p:nvSpPr>
          <p:cNvPr id="4" name="Text Box 1711">
            <a:extLst>
              <a:ext uri="{FF2B5EF4-FFF2-40B4-BE49-F238E27FC236}">
                <a16:creationId xmlns:a16="http://schemas.microsoft.com/office/drawing/2014/main" id="{4D59B371-F772-718B-6A6C-F3B2A385F95C}"/>
              </a:ext>
            </a:extLst>
          </p:cNvPr>
          <p:cNvSpPr txBox="1"/>
          <p:nvPr/>
        </p:nvSpPr>
        <p:spPr>
          <a:xfrm>
            <a:off x="1264370" y="4151204"/>
            <a:ext cx="650875" cy="255905"/>
          </a:xfrm>
          <a:prstGeom prst="rect">
            <a:avLst/>
          </a:prstGeom>
          <a:solidFill>
            <a:schemeClr val="accent2">
              <a:lumMod val="75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60%</a:t>
            </a:r>
          </a:p>
        </p:txBody>
      </p:sp>
      <p:cxnSp>
        <p:nvCxnSpPr>
          <p:cNvPr id="5" name="Google Shape;305;p51">
            <a:extLst>
              <a:ext uri="{FF2B5EF4-FFF2-40B4-BE49-F238E27FC236}">
                <a16:creationId xmlns:a16="http://schemas.microsoft.com/office/drawing/2014/main" id="{A2F78FAF-BACF-94F1-3A7C-9A116E6C2408}"/>
              </a:ext>
            </a:extLst>
          </p:cNvPr>
          <p:cNvCxnSpPr/>
          <p:nvPr/>
        </p:nvCxnSpPr>
        <p:spPr>
          <a:xfrm rot="10800000">
            <a:off x="1904619" y="4261171"/>
            <a:ext cx="726440" cy="0"/>
          </a:xfrm>
          <a:prstGeom prst="straightConnector1">
            <a:avLst/>
          </a:prstGeom>
          <a:noFill/>
          <a:ln w="9525" cap="flat" cmpd="sng">
            <a:solidFill>
              <a:schemeClr val="accent1"/>
            </a:solidFill>
            <a:prstDash val="solid"/>
            <a:round/>
            <a:headEnd type="none" w="med" len="med"/>
            <a:tailEnd type="none" w="med" len="med"/>
          </a:ln>
        </p:spPr>
      </p:cxnSp>
      <p:sp>
        <p:nvSpPr>
          <p:cNvPr id="6" name="Text Box 1713">
            <a:extLst>
              <a:ext uri="{FF2B5EF4-FFF2-40B4-BE49-F238E27FC236}">
                <a16:creationId xmlns:a16="http://schemas.microsoft.com/office/drawing/2014/main" id="{404EADD4-3A33-42ED-ACBE-C6CFF5895774}"/>
              </a:ext>
            </a:extLst>
          </p:cNvPr>
          <p:cNvSpPr txBox="1"/>
          <p:nvPr/>
        </p:nvSpPr>
        <p:spPr>
          <a:xfrm>
            <a:off x="1414755" y="5073183"/>
            <a:ext cx="756078" cy="361337"/>
          </a:xfrm>
          <a:prstGeom prst="rect">
            <a:avLst/>
          </a:prstGeom>
          <a:solidFill>
            <a:schemeClr val="accent5">
              <a:lumMod val="75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30%</a:t>
            </a:r>
          </a:p>
        </p:txBody>
      </p:sp>
      <p:cxnSp>
        <p:nvCxnSpPr>
          <p:cNvPr id="7" name="Google Shape;304;p51">
            <a:extLst>
              <a:ext uri="{FF2B5EF4-FFF2-40B4-BE49-F238E27FC236}">
                <a16:creationId xmlns:a16="http://schemas.microsoft.com/office/drawing/2014/main" id="{66576CAF-0BB7-7959-B180-BE64B319D633}"/>
              </a:ext>
            </a:extLst>
          </p:cNvPr>
          <p:cNvCxnSpPr/>
          <p:nvPr/>
        </p:nvCxnSpPr>
        <p:spPr>
          <a:xfrm>
            <a:off x="2156061" y="5214874"/>
            <a:ext cx="543560" cy="0"/>
          </a:xfrm>
          <a:prstGeom prst="straightConnector1">
            <a:avLst/>
          </a:prstGeom>
          <a:noFill/>
          <a:ln w="9525" cap="flat" cmpd="sng">
            <a:solidFill>
              <a:schemeClr val="accent5"/>
            </a:solidFill>
            <a:prstDash val="solid"/>
            <a:round/>
            <a:headEnd type="none" w="med" len="med"/>
            <a:tailEnd type="none" w="med" len="med"/>
          </a:ln>
        </p:spPr>
      </p:cxnSp>
      <p:sp>
        <p:nvSpPr>
          <p:cNvPr id="8" name="Google Shape;308;p51">
            <a:extLst>
              <a:ext uri="{FF2B5EF4-FFF2-40B4-BE49-F238E27FC236}">
                <a16:creationId xmlns:a16="http://schemas.microsoft.com/office/drawing/2014/main" id="{E1B64A81-778B-0C7B-0B65-6CA05A16FE9F}"/>
              </a:ext>
            </a:extLst>
          </p:cNvPr>
          <p:cNvSpPr/>
          <p:nvPr/>
        </p:nvSpPr>
        <p:spPr>
          <a:xfrm>
            <a:off x="5653608" y="6014327"/>
            <a:ext cx="168275" cy="168275"/>
          </a:xfrm>
          <a:prstGeom prst="ellipse">
            <a:avLst/>
          </a:prstGeom>
          <a:solidFill>
            <a:schemeClr val="accent2"/>
          </a:solidFill>
          <a:ln>
            <a:noFill/>
          </a:ln>
        </p:spPr>
        <p:txBody>
          <a:bodyPr spcFirstLastPara="1" wrap="square" lIns="91425" tIns="91425" rIns="91425" bIns="91425" anchor="ctr" anchorCtr="0">
            <a:noAutofit/>
          </a:bodyPr>
          <a:lstStyle/>
          <a:p>
            <a:endParaRPr lang="en-US" dirty="0"/>
          </a:p>
        </p:txBody>
      </p:sp>
      <p:sp>
        <p:nvSpPr>
          <p:cNvPr id="9" name="TextBox 8">
            <a:extLst>
              <a:ext uri="{FF2B5EF4-FFF2-40B4-BE49-F238E27FC236}">
                <a16:creationId xmlns:a16="http://schemas.microsoft.com/office/drawing/2014/main" id="{93ABFFE0-0442-59A8-985B-0707F0225039}"/>
              </a:ext>
            </a:extLst>
          </p:cNvPr>
          <p:cNvSpPr txBox="1"/>
          <p:nvPr/>
        </p:nvSpPr>
        <p:spPr>
          <a:xfrm>
            <a:off x="5871527" y="5893704"/>
            <a:ext cx="1046668" cy="369332"/>
          </a:xfrm>
          <a:prstGeom prst="rect">
            <a:avLst/>
          </a:prstGeom>
          <a:noFill/>
        </p:spPr>
        <p:txBody>
          <a:bodyPr wrap="square" rtlCol="0">
            <a:spAutoFit/>
          </a:bodyPr>
          <a:lstStyle/>
          <a:p>
            <a:r>
              <a:rPr lang="en-US" dirty="0">
                <a:solidFill>
                  <a:schemeClr val="bg1"/>
                </a:solidFill>
              </a:rPr>
              <a:t>Nadu</a:t>
            </a:r>
          </a:p>
        </p:txBody>
      </p:sp>
      <p:sp>
        <p:nvSpPr>
          <p:cNvPr id="10" name="Google Shape;310;p51">
            <a:extLst>
              <a:ext uri="{FF2B5EF4-FFF2-40B4-BE49-F238E27FC236}">
                <a16:creationId xmlns:a16="http://schemas.microsoft.com/office/drawing/2014/main" id="{C03040C0-494E-5796-F76C-15BE0F71A1DC}"/>
              </a:ext>
            </a:extLst>
          </p:cNvPr>
          <p:cNvSpPr/>
          <p:nvPr/>
        </p:nvSpPr>
        <p:spPr>
          <a:xfrm>
            <a:off x="5650559" y="6508701"/>
            <a:ext cx="168275" cy="168275"/>
          </a:xfrm>
          <a:prstGeom prst="ellipse">
            <a:avLst/>
          </a:prstGeom>
          <a:solidFill>
            <a:schemeClr val="accent1"/>
          </a:solidFill>
          <a:ln>
            <a:noFill/>
          </a:ln>
        </p:spPr>
        <p:txBody>
          <a:bodyPr spcFirstLastPara="1" wrap="square" lIns="91425" tIns="91425" rIns="91425" bIns="91425" anchor="ctr" anchorCtr="0">
            <a:noAutofit/>
          </a:bodyPr>
          <a:lstStyle/>
          <a:p>
            <a:endParaRPr lang="en-US" dirty="0"/>
          </a:p>
        </p:txBody>
      </p:sp>
      <p:sp>
        <p:nvSpPr>
          <p:cNvPr id="11" name="TextBox 10">
            <a:extLst>
              <a:ext uri="{FF2B5EF4-FFF2-40B4-BE49-F238E27FC236}">
                <a16:creationId xmlns:a16="http://schemas.microsoft.com/office/drawing/2014/main" id="{094D4578-FAA9-9A7A-E04A-8302729428EA}"/>
              </a:ext>
            </a:extLst>
          </p:cNvPr>
          <p:cNvSpPr txBox="1"/>
          <p:nvPr/>
        </p:nvSpPr>
        <p:spPr>
          <a:xfrm>
            <a:off x="5818834" y="6378695"/>
            <a:ext cx="1015620" cy="369332"/>
          </a:xfrm>
          <a:prstGeom prst="rect">
            <a:avLst/>
          </a:prstGeom>
          <a:noFill/>
        </p:spPr>
        <p:txBody>
          <a:bodyPr wrap="square" rtlCol="0">
            <a:spAutoFit/>
          </a:bodyPr>
          <a:lstStyle/>
          <a:p>
            <a:r>
              <a:rPr lang="en-US" dirty="0">
                <a:solidFill>
                  <a:schemeClr val="bg1"/>
                </a:solidFill>
              </a:rPr>
              <a:t>Samba</a:t>
            </a:r>
          </a:p>
        </p:txBody>
      </p:sp>
      <p:sp>
        <p:nvSpPr>
          <p:cNvPr id="13" name="Google Shape;314;p51">
            <a:extLst>
              <a:ext uri="{FF2B5EF4-FFF2-40B4-BE49-F238E27FC236}">
                <a16:creationId xmlns:a16="http://schemas.microsoft.com/office/drawing/2014/main" id="{FAC94BAE-DB07-9696-2C07-694CE77E552B}"/>
              </a:ext>
            </a:extLst>
          </p:cNvPr>
          <p:cNvSpPr/>
          <p:nvPr/>
        </p:nvSpPr>
        <p:spPr>
          <a:xfrm>
            <a:off x="7796996" y="6508700"/>
            <a:ext cx="168275" cy="168275"/>
          </a:xfrm>
          <a:prstGeom prst="ellipse">
            <a:avLst/>
          </a:prstGeom>
          <a:solidFill>
            <a:schemeClr val="accent3"/>
          </a:solidFill>
          <a:ln>
            <a:noFill/>
          </a:ln>
        </p:spPr>
        <p:txBody>
          <a:bodyPr spcFirstLastPara="1" wrap="square" lIns="91425" tIns="91425" rIns="91425" bIns="91425" anchor="ctr" anchorCtr="0">
            <a:noAutofit/>
          </a:bodyPr>
          <a:lstStyle/>
          <a:p>
            <a:endParaRPr lang="en-US" dirty="0"/>
          </a:p>
        </p:txBody>
      </p:sp>
      <p:sp>
        <p:nvSpPr>
          <p:cNvPr id="14" name="TextBox 13">
            <a:extLst>
              <a:ext uri="{FF2B5EF4-FFF2-40B4-BE49-F238E27FC236}">
                <a16:creationId xmlns:a16="http://schemas.microsoft.com/office/drawing/2014/main" id="{9EADD13D-1C57-EF2A-3418-37E7CCB4BF65}"/>
              </a:ext>
            </a:extLst>
          </p:cNvPr>
          <p:cNvSpPr txBox="1"/>
          <p:nvPr/>
        </p:nvSpPr>
        <p:spPr>
          <a:xfrm>
            <a:off x="8061288" y="6378695"/>
            <a:ext cx="1421040" cy="369332"/>
          </a:xfrm>
          <a:prstGeom prst="rect">
            <a:avLst/>
          </a:prstGeom>
          <a:noFill/>
        </p:spPr>
        <p:txBody>
          <a:bodyPr wrap="square" rtlCol="0">
            <a:spAutoFit/>
          </a:bodyPr>
          <a:lstStyle/>
          <a:p>
            <a:r>
              <a:rPr lang="en-US" dirty="0">
                <a:solidFill>
                  <a:schemeClr val="bg1"/>
                </a:solidFill>
              </a:rPr>
              <a:t>Kiri Samba</a:t>
            </a:r>
          </a:p>
        </p:txBody>
      </p:sp>
      <p:sp>
        <p:nvSpPr>
          <p:cNvPr id="16" name="Google Shape;310;p51">
            <a:extLst>
              <a:ext uri="{FF2B5EF4-FFF2-40B4-BE49-F238E27FC236}">
                <a16:creationId xmlns:a16="http://schemas.microsoft.com/office/drawing/2014/main" id="{D64D924A-F3E7-037A-A2EA-A79D98DEF77B}"/>
              </a:ext>
            </a:extLst>
          </p:cNvPr>
          <p:cNvSpPr/>
          <p:nvPr/>
        </p:nvSpPr>
        <p:spPr>
          <a:xfrm>
            <a:off x="7796995" y="6014326"/>
            <a:ext cx="168275" cy="168275"/>
          </a:xfrm>
          <a:prstGeom prst="ellipse">
            <a:avLst/>
          </a:prstGeom>
          <a:solidFill>
            <a:schemeClr val="accent6">
              <a:lumMod val="50000"/>
              <a:lumOff val="50000"/>
            </a:schemeClr>
          </a:solidFill>
          <a:ln>
            <a:noFill/>
          </a:ln>
        </p:spPr>
        <p:txBody>
          <a:bodyPr spcFirstLastPara="1" wrap="square" lIns="91425" tIns="91425" rIns="91425" bIns="91425" anchor="ctr" anchorCtr="0">
            <a:noAutofit/>
          </a:bodyPr>
          <a:lstStyle/>
          <a:p>
            <a:endParaRPr lang="en-US" dirty="0"/>
          </a:p>
        </p:txBody>
      </p:sp>
      <p:sp>
        <p:nvSpPr>
          <p:cNvPr id="17" name="TextBox 16">
            <a:extLst>
              <a:ext uri="{FF2B5EF4-FFF2-40B4-BE49-F238E27FC236}">
                <a16:creationId xmlns:a16="http://schemas.microsoft.com/office/drawing/2014/main" id="{8AB2CB41-39CE-A68D-8803-8439F9A59566}"/>
              </a:ext>
            </a:extLst>
          </p:cNvPr>
          <p:cNvSpPr txBox="1"/>
          <p:nvPr/>
        </p:nvSpPr>
        <p:spPr>
          <a:xfrm>
            <a:off x="8082177" y="5910735"/>
            <a:ext cx="1335436" cy="369332"/>
          </a:xfrm>
          <a:prstGeom prst="rect">
            <a:avLst/>
          </a:prstGeom>
          <a:noFill/>
        </p:spPr>
        <p:txBody>
          <a:bodyPr wrap="square" rtlCol="0">
            <a:spAutoFit/>
          </a:bodyPr>
          <a:lstStyle/>
          <a:p>
            <a:r>
              <a:rPr lang="en-US" dirty="0">
                <a:solidFill>
                  <a:schemeClr val="bg1"/>
                </a:solidFill>
              </a:rPr>
              <a:t>Kakulu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7E9AF-066E-4578-00D0-82E3EF27E3A3}"/>
              </a:ext>
            </a:extLst>
          </p:cNvPr>
          <p:cNvSpPr txBox="1"/>
          <p:nvPr/>
        </p:nvSpPr>
        <p:spPr>
          <a:xfrm>
            <a:off x="3611880" y="108460"/>
            <a:ext cx="6053328" cy="523220"/>
          </a:xfrm>
          <a:prstGeom prst="rect">
            <a:avLst/>
          </a:prstGeom>
          <a:noFill/>
        </p:spPr>
        <p:txBody>
          <a:bodyPr wrap="square" rtlCol="0">
            <a:spAutoFit/>
          </a:bodyPr>
          <a:lstStyle/>
          <a:p>
            <a:r>
              <a:rPr lang="en-US" sz="2800" dirty="0">
                <a:solidFill>
                  <a:srgbClr val="FF3300"/>
                </a:solidFill>
                <a:latin typeface="Arial Rounded MT Bold" panose="020F0704030504030204" pitchFamily="34" charset="0"/>
              </a:rPr>
              <a:t>Design And Implementation</a:t>
            </a:r>
          </a:p>
        </p:txBody>
      </p:sp>
      <p:sp>
        <p:nvSpPr>
          <p:cNvPr id="6" name="TextBox 5">
            <a:extLst>
              <a:ext uri="{FF2B5EF4-FFF2-40B4-BE49-F238E27FC236}">
                <a16:creationId xmlns:a16="http://schemas.microsoft.com/office/drawing/2014/main" id="{771D2402-B1AE-CC6F-81BA-76D85894C0AB}"/>
              </a:ext>
            </a:extLst>
          </p:cNvPr>
          <p:cNvSpPr txBox="1"/>
          <p:nvPr/>
        </p:nvSpPr>
        <p:spPr>
          <a:xfrm>
            <a:off x="158496" y="631680"/>
            <a:ext cx="11356848" cy="6226320"/>
          </a:xfrm>
          <a:prstGeom prst="rect">
            <a:avLst/>
          </a:prstGeom>
          <a:noFill/>
        </p:spPr>
        <p:txBody>
          <a:bodyPr wrap="square" rtlCol="0">
            <a:spAutoFit/>
          </a:bodyPr>
          <a:lstStyle/>
          <a:p>
            <a:pPr marL="0" marR="0">
              <a:lnSpc>
                <a:spcPct val="107000"/>
              </a:lnSpc>
              <a:spcAft>
                <a:spcPts val="800"/>
              </a:spcAft>
            </a:pPr>
            <a:r>
              <a:rPr lang="en-US" sz="1600" kern="100" dirty="0">
                <a:effectLst/>
                <a:latin typeface="Arial Rounded MT Bold" panose="020F0704030504030204" pitchFamily="34" charset="0"/>
                <a:ea typeface="Calibri" panose="020F0502020204030204" pitchFamily="34" charset="0"/>
                <a:cs typeface="Times New Roman" panose="02020603050405020304" pitchFamily="18" charset="0"/>
              </a:rPr>
              <a:t>Main Application Class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Import  </a:t>
            </a:r>
            <a:r>
              <a:rPr lang="en-US" sz="1600" kern="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javax.swing.*;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solidFill>
                  <a:srgbClr val="4472C4"/>
                </a:solidFill>
                <a:effectLst/>
                <a:latin typeface="Calibri" panose="020F0502020204030204" pitchFamily="34" charset="0"/>
                <a:ea typeface="Calibri" panose="020F0502020204030204" pitchFamily="34" charset="0"/>
                <a:cs typeface="Calibri" panose="020F0502020204030204" pitchFamily="34" charset="0"/>
              </a:rPr>
              <a:t>Public class  </a:t>
            </a:r>
            <a:r>
              <a:rPr lang="en-US" sz="1600" kern="100" dirty="0">
                <a:solidFill>
                  <a:srgbClr val="CC3399"/>
                </a:solidFill>
                <a:effectLst/>
                <a:latin typeface="Calibri" panose="020F0502020204030204" pitchFamily="34" charset="0"/>
                <a:ea typeface="Calibri" panose="020F0502020204030204" pitchFamily="34" charset="0"/>
                <a:cs typeface="Calibri" panose="020F0502020204030204" pitchFamily="34" charset="0"/>
              </a:rPr>
              <a:t>RiceStockManagementSystem </a:t>
            </a:r>
            <a:r>
              <a:rPr lang="en-US" sz="1600" kern="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static void</a:t>
            </a:r>
            <a:r>
              <a:rPr lang="en-US" sz="16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main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(String[] args) {</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Create the main application 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JFrame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frame =</a:t>
            </a:r>
            <a:r>
              <a:rPr lang="en-US"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new </a:t>
            </a:r>
            <a:r>
              <a:rPr lang="en-US" sz="16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JFrame</a:t>
            </a:r>
            <a:r>
              <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6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"Rice Stock Management System"</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frame.setDefaultCloseOperation(JFrame.EXIT_ON_CLOSE);</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frame.setSize(</a:t>
            </a:r>
            <a:r>
              <a:rPr lang="en-US" sz="16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1000</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700</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6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 Add the main panel</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MainPanel mainPanel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MainPanel</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frame.add(mainPanel);</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Display the frame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frame.setVisible(</a:t>
            </a:r>
            <a:r>
              <a:rPr lang="en-US"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true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1799-CE61-B334-A9BB-F33CF63E80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7A3D74-66CD-B16D-C737-9B4B809CC63B}"/>
              </a:ext>
            </a:extLst>
          </p:cNvPr>
          <p:cNvSpPr txBox="1"/>
          <p:nvPr/>
        </p:nvSpPr>
        <p:spPr>
          <a:xfrm>
            <a:off x="164592" y="137160"/>
            <a:ext cx="11878056" cy="8348439"/>
          </a:xfrm>
          <a:prstGeom prst="rect">
            <a:avLst/>
          </a:prstGeom>
          <a:noFill/>
        </p:spPr>
        <p:txBody>
          <a:bodyPr wrap="square" rtlCol="0">
            <a:spAutoFit/>
          </a:bodyPr>
          <a:lstStyle/>
          <a:p>
            <a:pPr marL="0" marR="0">
              <a:lnSpc>
                <a:spcPct val="107000"/>
              </a:lnSpc>
              <a:spcAft>
                <a:spcPts val="800"/>
              </a:spcAft>
            </a:pPr>
            <a:r>
              <a:rPr lang="en-US" b="1" kern="100" dirty="0">
                <a:effectLst/>
                <a:latin typeface="Arial Rounded MT Bold" panose="020F0704030504030204" pitchFamily="34" charset="0"/>
                <a:ea typeface="Calibri" panose="020F0502020204030204" pitchFamily="34" charset="0"/>
                <a:cs typeface="Times New Roman" panose="02020603050405020304" pitchFamily="18" charset="0"/>
              </a:rPr>
              <a:t>Main Panel Class</a:t>
            </a:r>
            <a:endParaRPr lang="en-US" kern="100" dirty="0">
              <a:effectLst/>
              <a:latin typeface="Arial Rounded MT Bold" panose="020F07040305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java</a:t>
            </a:r>
          </a:p>
          <a:p>
            <a:pPr marL="0" marR="0">
              <a:lnSpc>
                <a:spcPct val="107000"/>
              </a:lnSpc>
              <a:spcAft>
                <a:spcPts val="800"/>
              </a:spcAft>
            </a:pP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kern="100" dirty="0">
                <a:effectLst/>
                <a:latin typeface="Calibri" panose="020F0502020204030204" pitchFamily="34" charset="0"/>
                <a:ea typeface="Calibri" panose="020F0502020204030204" pitchFamily="34" charset="0"/>
                <a:cs typeface="Times New Roman" panose="02020603050405020304" pitchFamily="18" charset="0"/>
              </a:rPr>
              <a:t> javax.swing.*;</a:t>
            </a:r>
          </a:p>
          <a:p>
            <a:pPr marL="0" marR="0">
              <a:lnSpc>
                <a:spcPct val="107000"/>
              </a:lnSpc>
              <a:spcAft>
                <a:spcPts val="800"/>
              </a:spcAft>
            </a:pP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kern="100" dirty="0">
                <a:effectLst/>
                <a:latin typeface="Calibri" panose="020F0502020204030204" pitchFamily="34" charset="0"/>
                <a:ea typeface="Calibri" panose="020F0502020204030204" pitchFamily="34" charset="0"/>
                <a:cs typeface="Times New Roman" panose="02020603050405020304" pitchFamily="18" charset="0"/>
              </a:rPr>
              <a:t> java.awt.*;</a:t>
            </a:r>
          </a:p>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class </a:t>
            </a:r>
            <a:r>
              <a:rPr lang="en-US"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MainPanel </a:t>
            </a: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extends</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JPanel</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public </a:t>
            </a:r>
            <a:r>
              <a:rPr lang="en-US"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MainPanel</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        setLayout(</a:t>
            </a: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BorderLayout</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 Create the tabbed pane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JTabbedPane tabbedPane </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JTabbedPane</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Add Stock Management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JPanel stockPanel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StockPanel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tabbedPane.addTab(</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"Stock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stockPanel);</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 Add Vendor Management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JPanel vendorPanel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VendorPanel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kern="1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9091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D66EE-C6B4-234C-2A67-4EF77361D3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FD0D15-3464-2C15-D05B-45C8882666C5}"/>
              </a:ext>
            </a:extLst>
          </p:cNvPr>
          <p:cNvSpPr txBox="1"/>
          <p:nvPr/>
        </p:nvSpPr>
        <p:spPr>
          <a:xfrm>
            <a:off x="100584" y="137160"/>
            <a:ext cx="11990832" cy="5960927"/>
          </a:xfrm>
          <a:prstGeom prst="rect">
            <a:avLst/>
          </a:prstGeom>
          <a:noFill/>
        </p:spPr>
        <p:txBody>
          <a:bodyPr wrap="square" rtlCol="0">
            <a:spAutoFit/>
          </a:bodyPr>
          <a:lstStyle/>
          <a:p>
            <a:pPr marL="0" marR="0">
              <a:lnSpc>
                <a:spcPct val="107000"/>
              </a:lnSpc>
              <a:spcAft>
                <a:spcPts val="800"/>
              </a:spcAft>
            </a:pP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JPanel vendorPanel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VendorPanel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tabbedPane.addTab(</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Management"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vendorPanel);</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add(tabbedPane, BorderLayout.CENTER);</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StockPanel Class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java</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javax.swing.*;</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import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java.awt.*;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 class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StockPanel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extends</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JPanel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public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StockPanel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setLayout(</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 BorderLayout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231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58A0E-32BC-11B1-4AD0-9761801710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D5F2F0-55C1-7C9A-0F8F-31D3BD1C0F80}"/>
              </a:ext>
            </a:extLst>
          </p:cNvPr>
          <p:cNvSpPr txBox="1"/>
          <p:nvPr/>
        </p:nvSpPr>
        <p:spPr>
          <a:xfrm>
            <a:off x="155448" y="100584"/>
            <a:ext cx="11768328" cy="6358600"/>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Create the table for displaying stock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String[] columnNames =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"Stock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"Rice Type"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"Quantity (kg)"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"Warehouse Location"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Object[][] data = {}; // Initially empty</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JTable stockTable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JTable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(data, columnNames);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JScrollPane scrollPane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JScrollPane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(stockTable);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add(scrollPane, BorderLayout.CENTER);</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Create the form for adding/updating stock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JPanel formPanel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JPanel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formPanel.setLayout(</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GridLayout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6</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"Stock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stockIdField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formPanel.add(stockIdField);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"Rice Type:"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riceTypeField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formPanel.add(riceTypeField);</a:t>
            </a:r>
          </a:p>
          <a:p>
            <a:pPr marL="0" marR="0">
              <a:lnSpc>
                <a:spcPct val="107000"/>
              </a:lnSpc>
              <a:spcAft>
                <a:spcPts val="800"/>
              </a:spcAft>
            </a:pPr>
            <a:endParaRPr lang="en-US" dirty="0"/>
          </a:p>
        </p:txBody>
      </p:sp>
    </p:spTree>
    <p:extLst>
      <p:ext uri="{BB962C8B-B14F-4D97-AF65-F5344CB8AC3E}">
        <p14:creationId xmlns:p14="http://schemas.microsoft.com/office/powerpoint/2010/main" val="94445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61A190-1AC3-A115-256A-992A51276502}"/>
              </a:ext>
            </a:extLst>
          </p:cNvPr>
          <p:cNvSpPr txBox="1"/>
          <p:nvPr/>
        </p:nvSpPr>
        <p:spPr>
          <a:xfrm>
            <a:off x="91440" y="64008"/>
            <a:ext cx="12015216" cy="6353662"/>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"Quantity (kg):"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        JTextField quantityField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formPanel.add(quantityField);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"Warehouse Location:"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locationField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formPanel.add(locationField);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JLabel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"Vendor ID:"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JTextField vendorIdField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JTextField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formPanel.add(vendorIdField);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Add buttons for 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addButton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"Add"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updateButton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"Update"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ED7D31"/>
                </a:solidFill>
                <a:effectLst/>
                <a:latin typeface="Calibri" panose="020F0502020204030204" pitchFamily="34" charset="0"/>
                <a:ea typeface="Calibri" panose="020F0502020204030204" pitchFamily="34" charset="0"/>
                <a:cs typeface="Times New Roman" panose="02020603050405020304" pitchFamily="18" charset="0"/>
              </a:rPr>
              <a:t>JButton deleteButton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new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5B9BD5"/>
                </a:solidFill>
                <a:effectLst/>
                <a:latin typeface="Calibri" panose="020F0502020204030204" pitchFamily="34" charset="0"/>
                <a:ea typeface="Calibri" panose="020F0502020204030204" pitchFamily="34" charset="0"/>
                <a:cs typeface="Times New Roman" panose="02020603050405020304" pitchFamily="18" charset="0"/>
              </a:rPr>
              <a:t>JButton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"Delete"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382704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0151D5-E192-B4EA-DB5C-B39C9E195EDB}"/>
              </a:ext>
            </a:extLst>
          </p:cNvPr>
          <p:cNvSpPr txBox="1"/>
          <p:nvPr/>
        </p:nvSpPr>
        <p:spPr>
          <a:xfrm>
            <a:off x="118872" y="128016"/>
            <a:ext cx="11795760" cy="7156511"/>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formPanel.add(addButton);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formPanel.add(updateButton);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formPanel.add(deleteButton);</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add(formPanel, BorderLayout.SOUTH);</a:t>
            </a:r>
          </a:p>
          <a:p>
            <a:pPr marL="0" marR="0">
              <a:lnSpc>
                <a:spcPct val="107000"/>
              </a:lnSpc>
              <a:spcAft>
                <a:spcPts val="800"/>
              </a:spcAft>
            </a:pP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Action Listeners for buttons (to be implemented)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add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updateButton.addActionListener(e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update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deleteButton.addActionListener(e -&gt;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solidFill>
                  <a:srgbClr val="D0CECE"/>
                </a:solidFill>
                <a:effectLst/>
                <a:latin typeface="Calibri" panose="020F0502020204030204" pitchFamily="34" charset="0"/>
                <a:ea typeface="Calibri" panose="020F0502020204030204" pitchFamily="34" charset="0"/>
                <a:cs typeface="Times New Roman" panose="02020603050405020304" pitchFamily="18" charset="0"/>
              </a:rPr>
              <a:t>// Code to delete vendor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dirty="0"/>
          </a:p>
        </p:txBody>
      </p:sp>
    </p:spTree>
    <p:extLst>
      <p:ext uri="{BB962C8B-B14F-4D97-AF65-F5344CB8AC3E}">
        <p14:creationId xmlns:p14="http://schemas.microsoft.com/office/powerpoint/2010/main" val="2869833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47 Info dark">
      <a:dk1>
        <a:srgbClr val="FFFFFF"/>
      </a:dk1>
      <a:lt1>
        <a:sysClr val="window" lastClr="FFFFFF"/>
      </a:lt1>
      <a:dk2>
        <a:srgbClr val="FFFFFF"/>
      </a:dk2>
      <a:lt2>
        <a:srgbClr val="242E3D"/>
      </a:lt2>
      <a:accent1>
        <a:srgbClr val="EE6C4D"/>
      </a:accent1>
      <a:accent2>
        <a:srgbClr val="E9D758"/>
      </a:accent2>
      <a:accent3>
        <a:srgbClr val="B8D825"/>
      </a:accent3>
      <a:accent4>
        <a:srgbClr val="FB6107"/>
      </a:accent4>
      <a:accent5>
        <a:srgbClr val="17A398"/>
      </a:accent5>
      <a:accent6>
        <a:srgbClr val="3EC300"/>
      </a:accent6>
      <a:hlink>
        <a:srgbClr val="F33B48"/>
      </a:hlink>
      <a:folHlink>
        <a:srgbClr val="FFC000"/>
      </a:folHlink>
    </a:clrScheme>
    <a:fontScheme name="Другая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2354</Words>
  <Application>Microsoft Office PowerPoint</Application>
  <PresentationFormat>Widescreen</PresentationFormat>
  <Paragraphs>265</Paragraphs>
  <Slides>20</Slides>
  <Notes>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20</vt:i4>
      </vt:variant>
    </vt:vector>
  </HeadingPairs>
  <TitlesOfParts>
    <vt:vector size="36" baseType="lpstr">
      <vt:lpstr>Arial</vt:lpstr>
      <vt:lpstr>Arial Rounded MT Bold</vt:lpstr>
      <vt:lpstr>Bahnschrift SemiBold</vt:lpstr>
      <vt:lpstr>Calibri</vt:lpstr>
      <vt:lpstr>Calibri Light</vt:lpstr>
      <vt:lpstr>Gill Sans Ultra Bold</vt:lpstr>
      <vt:lpstr>Montserrat</vt:lpstr>
      <vt:lpstr>Montserrat ExtraBold</vt:lpstr>
      <vt:lpstr>Montserrat ExtraLight</vt:lpstr>
      <vt:lpstr>Montserrat Medium</vt:lpstr>
      <vt:lpstr>Open Sans</vt:lpstr>
      <vt:lpstr>Open Sans Extrabold</vt:lpstr>
      <vt:lpstr>Wingdings</vt:lpstr>
      <vt:lpstr>Office Theme</vt:lpstr>
      <vt:lpstr>Futuristic Background by Slidesgo</vt:lpstr>
      <vt:lpstr>1_Office Theme</vt:lpstr>
      <vt:lpstr>OBJECT ORIENTED PROGRAMMING</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Chamod Minidu</dc:creator>
  <cp:lastModifiedBy>Chamod Minidu</cp:lastModifiedBy>
  <cp:revision>50</cp:revision>
  <dcterms:created xsi:type="dcterms:W3CDTF">2025-01-01T12:55:56Z</dcterms:created>
  <dcterms:modified xsi:type="dcterms:W3CDTF">2025-01-02T14:31:28Z</dcterms:modified>
</cp:coreProperties>
</file>